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91" r:id="rId4"/>
    <p:sldId id="273" r:id="rId5"/>
    <p:sldId id="294" r:id="rId6"/>
    <p:sldId id="293" r:id="rId7"/>
    <p:sldId id="277" r:id="rId8"/>
    <p:sldId id="297" r:id="rId9"/>
    <p:sldId id="296" r:id="rId10"/>
    <p:sldId id="283" r:id="rId11"/>
    <p:sldId id="300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C2BA"/>
    <a:srgbClr val="FEBD1E"/>
    <a:srgbClr val="409E6C"/>
    <a:srgbClr val="34271F"/>
    <a:srgbClr val="1051FD"/>
    <a:srgbClr val="95F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B5AFB0-D53D-4E98-BDCD-21B77AB95CF2}" v="584" dt="2021-10-18T22:58:29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4489" autoAdjust="0"/>
  </p:normalViewPr>
  <p:slideViewPr>
    <p:cSldViewPr snapToGrid="0">
      <p:cViewPr varScale="1">
        <p:scale>
          <a:sx n="102" d="100"/>
          <a:sy n="102" d="100"/>
        </p:scale>
        <p:origin x="126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Newberry" userId="0bbb2498f9fca934" providerId="LiveId" clId="{71B5AFB0-D53D-4E98-BDCD-21B77AB95CF2}"/>
    <pc:docChg chg="undo custSel addSld delSld modSld sldOrd">
      <pc:chgData name="Rachel Newberry" userId="0bbb2498f9fca934" providerId="LiveId" clId="{71B5AFB0-D53D-4E98-BDCD-21B77AB95CF2}" dt="2021-10-18T22:59:32.709" v="2954" actId="14100"/>
      <pc:docMkLst>
        <pc:docMk/>
      </pc:docMkLst>
      <pc:sldChg chg="addSp delSp modSp mod setBg modClrScheme setClrOvrMap chgLayout">
        <pc:chgData name="Rachel Newberry" userId="0bbb2498f9fca934" providerId="LiveId" clId="{71B5AFB0-D53D-4E98-BDCD-21B77AB95CF2}" dt="2021-10-13T13:50:51.501" v="240" actId="207"/>
        <pc:sldMkLst>
          <pc:docMk/>
          <pc:sldMk cId="2094461623" sldId="256"/>
        </pc:sldMkLst>
        <pc:spChg chg="del">
          <ac:chgData name="Rachel Newberry" userId="0bbb2498f9fca934" providerId="LiveId" clId="{71B5AFB0-D53D-4E98-BDCD-21B77AB95CF2}" dt="2021-10-13T13:42:27.197" v="109" actId="700"/>
          <ac:spMkLst>
            <pc:docMk/>
            <pc:sldMk cId="2094461623" sldId="256"/>
            <ac:spMk id="2" creationId="{01E0A287-DEF9-4410-B332-4455DEE5BEB4}"/>
          </ac:spMkLst>
        </pc:spChg>
        <pc:spChg chg="del">
          <ac:chgData name="Rachel Newberry" userId="0bbb2498f9fca934" providerId="LiveId" clId="{71B5AFB0-D53D-4E98-BDCD-21B77AB95CF2}" dt="2021-10-13T13:42:27.197" v="109" actId="700"/>
          <ac:spMkLst>
            <pc:docMk/>
            <pc:sldMk cId="2094461623" sldId="256"/>
            <ac:spMk id="3" creationId="{80F438DA-75E6-4BCA-B3AE-E18083DFFB23}"/>
          </ac:spMkLst>
        </pc:spChg>
        <pc:spChg chg="add del">
          <ac:chgData name="Rachel Newberry" userId="0bbb2498f9fca934" providerId="LiveId" clId="{71B5AFB0-D53D-4E98-BDCD-21B77AB95CF2}" dt="2021-10-13T13:42:49.214" v="120" actId="26606"/>
          <ac:spMkLst>
            <pc:docMk/>
            <pc:sldMk cId="2094461623" sldId="256"/>
            <ac:spMk id="7" creationId="{16B067B1-F4E5-4FDF-813D-C9E872E80075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9" creationId="{AB8C311F-7253-4AED-9701-7FC0708C41C7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0" creationId="{AB8C311F-7253-4AED-9701-7FC0708C41C7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1" creationId="{E2384209-CB15-4CDF-9D31-C44FD9A3F20D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2" creationId="{FD073016-B734-483B-8953-5BADEE145112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3" creationId="{2633B3B5-CC90-43F0-8714-D31D1F3F0209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4" creationId="{90A7EAB6-59D3-4325-8DE6-E0CA4009CE53}"/>
          </ac:spMkLst>
        </pc:spChg>
        <pc:spChg chg="add del">
          <ac:chgData name="Rachel Newberry" userId="0bbb2498f9fca934" providerId="LiveId" clId="{71B5AFB0-D53D-4E98-BDCD-21B77AB95CF2}" dt="2021-10-13T13:42:49.614" v="122" actId="26606"/>
          <ac:spMkLst>
            <pc:docMk/>
            <pc:sldMk cId="2094461623" sldId="256"/>
            <ac:spMk id="15" creationId="{A8D57A06-A426-446D-B02C-A2DC6B62E45E}"/>
          </ac:spMkLst>
        </pc:spChg>
        <pc:spChg chg="add del">
          <ac:chgData name="Rachel Newberry" userId="0bbb2498f9fca934" providerId="LiveId" clId="{71B5AFB0-D53D-4E98-BDCD-21B77AB95CF2}" dt="2021-10-13T13:42:43.722" v="114" actId="26606"/>
          <ac:spMkLst>
            <pc:docMk/>
            <pc:sldMk cId="2094461623" sldId="256"/>
            <ac:spMk id="16" creationId="{A8D57A06-A426-446D-B02C-A2DC6B62E45E}"/>
          </ac:spMkLst>
        </pc:spChg>
        <pc:spChg chg="add del">
          <ac:chgData name="Rachel Newberry" userId="0bbb2498f9fca934" providerId="LiveId" clId="{71B5AFB0-D53D-4E98-BDCD-21B77AB95CF2}" dt="2021-10-13T13:42:50.802" v="124" actId="26606"/>
          <ac:spMkLst>
            <pc:docMk/>
            <pc:sldMk cId="2094461623" sldId="256"/>
            <ac:spMk id="17" creationId="{B670DBD5-770C-4383-9F54-5B86E86BD5BB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18" creationId="{480F071C-C35C-4CE1-8EE5-8ED96E2F4E25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19" creationId="{ED55A19D-297C-4231-AD1F-08EF9B4AA8F4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0" creationId="{CD97FAB4-59E0-4E65-B50B-867B14D2A067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1" creationId="{EBAB6C56-3D38-4923-996E-BD474BBB91E9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2" creationId="{0D578F4B-2751-4FC2-8853-FAC5C59139C1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3" creationId="{20CD21DB-082D-417D-A5AB-FC838AF9D944}"/>
          </ac:spMkLst>
        </pc:spChg>
        <pc:spChg chg="add del">
          <ac:chgData name="Rachel Newberry" userId="0bbb2498f9fca934" providerId="LiveId" clId="{71B5AFB0-D53D-4E98-BDCD-21B77AB95CF2}" dt="2021-10-13T13:42:45.168" v="116" actId="26606"/>
          <ac:spMkLst>
            <pc:docMk/>
            <pc:sldMk cId="2094461623" sldId="256"/>
            <ac:spMk id="24" creationId="{7BD8AB83-2763-4392-B4B9-049CDF1F6EA4}"/>
          </ac:spMkLst>
        </pc:spChg>
        <pc:spChg chg="add">
          <ac:chgData name="Rachel Newberry" userId="0bbb2498f9fca934" providerId="LiveId" clId="{71B5AFB0-D53D-4E98-BDCD-21B77AB95CF2}" dt="2021-10-13T13:42:50.805" v="125" actId="26606"/>
          <ac:spMkLst>
            <pc:docMk/>
            <pc:sldMk cId="2094461623" sldId="256"/>
            <ac:spMk id="25" creationId="{42A4FC2C-047E-45A5-965D-8E1E3BF09BC6}"/>
          </ac:spMkLst>
        </pc:spChg>
        <pc:spChg chg="add mod">
          <ac:chgData name="Rachel Newberry" userId="0bbb2498f9fca934" providerId="LiveId" clId="{71B5AFB0-D53D-4E98-BDCD-21B77AB95CF2}" dt="2021-10-13T13:47:03.595" v="171" actId="1076"/>
          <ac:spMkLst>
            <pc:docMk/>
            <pc:sldMk cId="2094461623" sldId="256"/>
            <ac:spMk id="26" creationId="{D420CCF7-AE4C-40D7-A045-AF9F97045B97}"/>
          </ac:spMkLst>
        </pc:spChg>
        <pc:spChg chg="add mod">
          <ac:chgData name="Rachel Newberry" userId="0bbb2498f9fca934" providerId="LiveId" clId="{71B5AFB0-D53D-4E98-BDCD-21B77AB95CF2}" dt="2021-10-13T13:47:03.595" v="171" actId="1076"/>
          <ac:spMkLst>
            <pc:docMk/>
            <pc:sldMk cId="2094461623" sldId="256"/>
            <ac:spMk id="27" creationId="{F35CB689-15A5-4CA3-83A0-8512D7A049A8}"/>
          </ac:spMkLst>
        </pc:spChg>
        <pc:picChg chg="add mod">
          <ac:chgData name="Rachel Newberry" userId="0bbb2498f9fca934" providerId="LiveId" clId="{71B5AFB0-D53D-4E98-BDCD-21B77AB95CF2}" dt="2021-10-13T13:42:50.805" v="125" actId="26606"/>
          <ac:picMkLst>
            <pc:docMk/>
            <pc:sldMk cId="2094461623" sldId="256"/>
            <ac:picMk id="5" creationId="{8DA15637-AC8B-4B3A-BCC1-8635F9AED667}"/>
          </ac:picMkLst>
        </pc:picChg>
        <pc:picChg chg="add mod">
          <ac:chgData name="Rachel Newberry" userId="0bbb2498f9fca934" providerId="LiveId" clId="{71B5AFB0-D53D-4E98-BDCD-21B77AB95CF2}" dt="2021-10-13T13:50:51.501" v="240" actId="207"/>
          <ac:picMkLst>
            <pc:docMk/>
            <pc:sldMk cId="2094461623" sldId="256"/>
            <ac:picMk id="8" creationId="{AC57EDB0-F009-40D8-8B1F-2FD8F7004E05}"/>
          </ac:picMkLst>
        </pc:picChg>
        <pc:cxnChg chg="add mod">
          <ac:chgData name="Rachel Newberry" userId="0bbb2498f9fca934" providerId="LiveId" clId="{71B5AFB0-D53D-4E98-BDCD-21B77AB95CF2}" dt="2021-10-13T13:47:03.595" v="171" actId="1076"/>
          <ac:cxnSpMkLst>
            <pc:docMk/>
            <pc:sldMk cId="2094461623" sldId="256"/>
            <ac:cxnSpMk id="28" creationId="{6E3586B0-382D-4F5D-AF4F-CB184D420AD6}"/>
          </ac:cxnSpMkLst>
        </pc:cxnChg>
      </pc:sldChg>
      <pc:sldChg chg="del ord">
        <pc:chgData name="Rachel Newberry" userId="0bbb2498f9fca934" providerId="LiveId" clId="{71B5AFB0-D53D-4E98-BDCD-21B77AB95CF2}" dt="2021-10-13T13:55:16.485" v="265" actId="2696"/>
        <pc:sldMkLst>
          <pc:docMk/>
          <pc:sldMk cId="767314216" sldId="257"/>
        </pc:sldMkLst>
      </pc:sldChg>
      <pc:sldChg chg="addSp delSp modSp new del mod ord modClrScheme chgLayout">
        <pc:chgData name="Rachel Newberry" userId="0bbb2498f9fca934" providerId="LiveId" clId="{71B5AFB0-D53D-4E98-BDCD-21B77AB95CF2}" dt="2021-10-13T13:54:00.118" v="259" actId="2696"/>
        <pc:sldMkLst>
          <pc:docMk/>
          <pc:sldMk cId="1520497250" sldId="258"/>
        </pc:sldMkLst>
        <pc:spChg chg="del">
          <ac:chgData name="Rachel Newberry" userId="0bbb2498f9fca934" providerId="LiveId" clId="{71B5AFB0-D53D-4E98-BDCD-21B77AB95CF2}" dt="2021-10-09T17:20:39.493" v="1" actId="700"/>
          <ac:spMkLst>
            <pc:docMk/>
            <pc:sldMk cId="1520497250" sldId="258"/>
            <ac:spMk id="2" creationId="{5E6D8B3B-248C-4F4C-A86F-D6930593D134}"/>
          </ac:spMkLst>
        </pc:spChg>
        <pc:spChg chg="del">
          <ac:chgData name="Rachel Newberry" userId="0bbb2498f9fca934" providerId="LiveId" clId="{71B5AFB0-D53D-4E98-BDCD-21B77AB95CF2}" dt="2021-10-09T17:20:39.493" v="1" actId="700"/>
          <ac:spMkLst>
            <pc:docMk/>
            <pc:sldMk cId="1520497250" sldId="258"/>
            <ac:spMk id="3" creationId="{4865649B-E25E-4913-946C-5662BEB87058}"/>
          </ac:spMkLst>
        </pc:spChg>
        <pc:spChg chg="add">
          <ac:chgData name="Rachel Newberry" userId="0bbb2498f9fca934" providerId="LiveId" clId="{71B5AFB0-D53D-4E98-BDCD-21B77AB95CF2}" dt="2021-10-09T17:20:40.864" v="2" actId="22"/>
          <ac:spMkLst>
            <pc:docMk/>
            <pc:sldMk cId="1520497250" sldId="258"/>
            <ac:spMk id="5" creationId="{8777F54B-701B-4FD0-8C74-8B85925AA0A3}"/>
          </ac:spMkLst>
        </pc:spChg>
        <pc:picChg chg="add mod">
          <ac:chgData name="Rachel Newberry" userId="0bbb2498f9fca934" providerId="LiveId" clId="{71B5AFB0-D53D-4E98-BDCD-21B77AB95CF2}" dt="2021-10-13T13:48:28.106" v="179"/>
          <ac:picMkLst>
            <pc:docMk/>
            <pc:sldMk cId="1520497250" sldId="258"/>
            <ac:picMk id="6" creationId="{900F00F0-B701-4EC2-8620-F6BFA3389819}"/>
          </ac:picMkLst>
        </pc:picChg>
      </pc:sldChg>
      <pc:sldChg chg="addSp modSp new del mod">
        <pc:chgData name="Rachel Newberry" userId="0bbb2498f9fca934" providerId="LiveId" clId="{71B5AFB0-D53D-4E98-BDCD-21B77AB95CF2}" dt="2021-10-13T13:54:16.797" v="260" actId="2696"/>
        <pc:sldMkLst>
          <pc:docMk/>
          <pc:sldMk cId="606771334" sldId="259"/>
        </pc:sldMkLst>
        <pc:spChg chg="add">
          <ac:chgData name="Rachel Newberry" userId="0bbb2498f9fca934" providerId="LiveId" clId="{71B5AFB0-D53D-4E98-BDCD-21B77AB95CF2}" dt="2021-10-09T17:22:30.984" v="9" actId="22"/>
          <ac:spMkLst>
            <pc:docMk/>
            <pc:sldMk cId="606771334" sldId="259"/>
            <ac:spMk id="3" creationId="{9733583E-6A51-44BB-9549-3EE33E274F06}"/>
          </ac:spMkLst>
        </pc:spChg>
        <pc:picChg chg="add mod">
          <ac:chgData name="Rachel Newberry" userId="0bbb2498f9fca934" providerId="LiveId" clId="{71B5AFB0-D53D-4E98-BDCD-21B77AB95CF2}" dt="2021-10-13T13:48:32.286" v="180"/>
          <ac:picMkLst>
            <pc:docMk/>
            <pc:sldMk cId="606771334" sldId="259"/>
            <ac:picMk id="4" creationId="{CB208125-9AA0-4D0C-99DD-A00079DABA9F}"/>
          </ac:picMkLst>
        </pc:picChg>
      </pc:sldChg>
      <pc:sldChg chg="addSp delSp modSp new del">
        <pc:chgData name="Rachel Newberry" userId="0bbb2498f9fca934" providerId="LiveId" clId="{71B5AFB0-D53D-4E98-BDCD-21B77AB95CF2}" dt="2021-10-13T13:54:45.434" v="261" actId="2696"/>
        <pc:sldMkLst>
          <pc:docMk/>
          <pc:sldMk cId="3909290252" sldId="260"/>
        </pc:sldMkLst>
        <pc:spChg chg="add del">
          <ac:chgData name="Rachel Newberry" userId="0bbb2498f9fca934" providerId="LiveId" clId="{71B5AFB0-D53D-4E98-BDCD-21B77AB95CF2}" dt="2021-10-09T17:23:12.762" v="14"/>
          <ac:spMkLst>
            <pc:docMk/>
            <pc:sldMk cId="3909290252" sldId="260"/>
            <ac:spMk id="2" creationId="{8F2805BC-A6F9-4A04-B684-EFCAB89D4597}"/>
          </ac:spMkLst>
        </pc:spChg>
        <pc:spChg chg="add mod">
          <ac:chgData name="Rachel Newberry" userId="0bbb2498f9fca934" providerId="LiveId" clId="{71B5AFB0-D53D-4E98-BDCD-21B77AB95CF2}" dt="2021-10-09T17:23:33.936" v="20" actId="1076"/>
          <ac:spMkLst>
            <pc:docMk/>
            <pc:sldMk cId="3909290252" sldId="260"/>
            <ac:spMk id="3" creationId="{D514B11E-5E93-42AD-8B89-D32A69CD8F36}"/>
          </ac:spMkLst>
        </pc:spChg>
        <pc:picChg chg="add mod">
          <ac:chgData name="Rachel Newberry" userId="0bbb2498f9fca934" providerId="LiveId" clId="{71B5AFB0-D53D-4E98-BDCD-21B77AB95CF2}" dt="2021-10-13T13:48:33.234" v="181"/>
          <ac:picMkLst>
            <pc:docMk/>
            <pc:sldMk cId="3909290252" sldId="260"/>
            <ac:picMk id="7" creationId="{2491A753-0AC6-40A2-BEED-54ACCB61973E}"/>
          </ac:picMkLst>
        </pc:picChg>
        <pc:picChg chg="add del">
          <ac:chgData name="Rachel Newberry" userId="0bbb2498f9fca934" providerId="LiveId" clId="{71B5AFB0-D53D-4E98-BDCD-21B77AB95CF2}" dt="2021-10-09T17:23:12.762" v="14"/>
          <ac:picMkLst>
            <pc:docMk/>
            <pc:sldMk cId="3909290252" sldId="260"/>
            <ac:picMk id="1026" creationId="{624354F3-5D79-452A-AAAA-1A29379C7037}"/>
          </ac:picMkLst>
        </pc:picChg>
        <pc:picChg chg="add del">
          <ac:chgData name="Rachel Newberry" userId="0bbb2498f9fca934" providerId="LiveId" clId="{71B5AFB0-D53D-4E98-BDCD-21B77AB95CF2}" dt="2021-10-09T17:23:12.762" v="14"/>
          <ac:picMkLst>
            <pc:docMk/>
            <pc:sldMk cId="3909290252" sldId="260"/>
            <ac:picMk id="1027" creationId="{B7860341-48FB-489B-944A-77F31BE72DEB}"/>
          </ac:picMkLst>
        </pc:picChg>
        <pc:picChg chg="add mod">
          <ac:chgData name="Rachel Newberry" userId="0bbb2498f9fca934" providerId="LiveId" clId="{71B5AFB0-D53D-4E98-BDCD-21B77AB95CF2}" dt="2021-10-09T17:23:33.936" v="20" actId="1076"/>
          <ac:picMkLst>
            <pc:docMk/>
            <pc:sldMk cId="3909290252" sldId="260"/>
            <ac:picMk id="1030" creationId="{0DE46A69-D7A9-4E7E-9D1A-72588488128E}"/>
          </ac:picMkLst>
        </pc:picChg>
      </pc:sldChg>
      <pc:sldChg chg="addSp delSp modSp new del mod ord">
        <pc:chgData name="Rachel Newberry" userId="0bbb2498f9fca934" providerId="LiveId" clId="{71B5AFB0-D53D-4E98-BDCD-21B77AB95CF2}" dt="2021-10-13T13:52:28.090" v="252" actId="2696"/>
        <pc:sldMkLst>
          <pc:docMk/>
          <pc:sldMk cId="3460624690" sldId="261"/>
        </pc:sldMkLst>
        <pc:spChg chg="add del mod">
          <ac:chgData name="Rachel Newberry" userId="0bbb2498f9fca934" providerId="LiveId" clId="{71B5AFB0-D53D-4E98-BDCD-21B77AB95CF2}" dt="2021-10-11T22:58:29.231" v="105" actId="478"/>
          <ac:spMkLst>
            <pc:docMk/>
            <pc:sldMk cId="3460624690" sldId="261"/>
            <ac:spMk id="3" creationId="{0E181695-54DD-4F8A-A1F1-9DFE12BD8630}"/>
          </ac:spMkLst>
        </pc:spChg>
        <pc:spChg chg="add">
          <ac:chgData name="Rachel Newberry" userId="0bbb2498f9fca934" providerId="LiveId" clId="{71B5AFB0-D53D-4E98-BDCD-21B77AB95CF2}" dt="2021-10-11T22:58:29.707" v="106" actId="22"/>
          <ac:spMkLst>
            <pc:docMk/>
            <pc:sldMk cId="3460624690" sldId="261"/>
            <ac:spMk id="5" creationId="{6C9B9485-A031-4044-930A-C5544E9CE767}"/>
          </ac:spMkLst>
        </pc:spChg>
      </pc:sldChg>
      <pc:sldChg chg="addSp modSp new del">
        <pc:chgData name="Rachel Newberry" userId="0bbb2498f9fca934" providerId="LiveId" clId="{71B5AFB0-D53D-4E98-BDCD-21B77AB95CF2}" dt="2021-10-13T13:54:49.674" v="262" actId="2696"/>
        <pc:sldMkLst>
          <pc:docMk/>
          <pc:sldMk cId="2790922152" sldId="262"/>
        </pc:sldMkLst>
        <pc:spChg chg="add mod">
          <ac:chgData name="Rachel Newberry" userId="0bbb2498f9fca934" providerId="LiveId" clId="{71B5AFB0-D53D-4E98-BDCD-21B77AB95CF2}" dt="2021-10-09T17:29:01.181" v="35" actId="1076"/>
          <ac:spMkLst>
            <pc:docMk/>
            <pc:sldMk cId="2790922152" sldId="262"/>
            <ac:spMk id="2" creationId="{5FBA1752-816A-40E2-B679-EE5BBFE87DD4}"/>
          </ac:spMkLst>
        </pc:spChg>
        <pc:picChg chg="add mod">
          <ac:chgData name="Rachel Newberry" userId="0bbb2498f9fca934" providerId="LiveId" clId="{71B5AFB0-D53D-4E98-BDCD-21B77AB95CF2}" dt="2021-10-13T13:48:35.687" v="183"/>
          <ac:picMkLst>
            <pc:docMk/>
            <pc:sldMk cId="2790922152" sldId="262"/>
            <ac:picMk id="4" creationId="{14978FC3-EE67-4EFA-AF34-82EB550D1848}"/>
          </ac:picMkLst>
        </pc:picChg>
        <pc:picChg chg="add mod">
          <ac:chgData name="Rachel Newberry" userId="0bbb2498f9fca934" providerId="LiveId" clId="{71B5AFB0-D53D-4E98-BDCD-21B77AB95CF2}" dt="2021-10-09T17:29:04.098" v="36" actId="14100"/>
          <ac:picMkLst>
            <pc:docMk/>
            <pc:sldMk cId="2790922152" sldId="262"/>
            <ac:picMk id="3075" creationId="{18B9C432-8055-474D-9253-8EC8F686D9D5}"/>
          </ac:picMkLst>
        </pc:picChg>
      </pc:sldChg>
      <pc:sldChg chg="addSp modSp new del ord">
        <pc:chgData name="Rachel Newberry" userId="0bbb2498f9fca934" providerId="LiveId" clId="{71B5AFB0-D53D-4E98-BDCD-21B77AB95CF2}" dt="2021-10-13T13:54:45.434" v="261" actId="2696"/>
        <pc:sldMkLst>
          <pc:docMk/>
          <pc:sldMk cId="3097428042" sldId="263"/>
        </pc:sldMkLst>
        <pc:spChg chg="add mod">
          <ac:chgData name="Rachel Newberry" userId="0bbb2498f9fca934" providerId="LiveId" clId="{71B5AFB0-D53D-4E98-BDCD-21B77AB95CF2}" dt="2021-10-09T17:23:51.465" v="24" actId="1076"/>
          <ac:spMkLst>
            <pc:docMk/>
            <pc:sldMk cId="3097428042" sldId="263"/>
            <ac:spMk id="2" creationId="{F16D5416-F9B1-4DE6-8F41-EEBE2B6E26B0}"/>
          </ac:spMkLst>
        </pc:spChg>
        <pc:picChg chg="add mod">
          <ac:chgData name="Rachel Newberry" userId="0bbb2498f9fca934" providerId="LiveId" clId="{71B5AFB0-D53D-4E98-BDCD-21B77AB95CF2}" dt="2021-10-13T13:48:35.005" v="182"/>
          <ac:picMkLst>
            <pc:docMk/>
            <pc:sldMk cId="3097428042" sldId="263"/>
            <ac:picMk id="4" creationId="{5D033ECA-E0DA-4C5B-AAE3-A46377164841}"/>
          </ac:picMkLst>
        </pc:picChg>
        <pc:picChg chg="add mod">
          <ac:chgData name="Rachel Newberry" userId="0bbb2498f9fca934" providerId="LiveId" clId="{71B5AFB0-D53D-4E98-BDCD-21B77AB95CF2}" dt="2021-10-09T17:24:00.633" v="28" actId="1076"/>
          <ac:picMkLst>
            <pc:docMk/>
            <pc:sldMk cId="3097428042" sldId="263"/>
            <ac:picMk id="2051" creationId="{907D9904-42C0-47B8-AA34-29CCB3E582E2}"/>
          </ac:picMkLst>
        </pc:picChg>
      </pc:sldChg>
      <pc:sldChg chg="addSp modSp new del mod">
        <pc:chgData name="Rachel Newberry" userId="0bbb2498f9fca934" providerId="LiveId" clId="{71B5AFB0-D53D-4E98-BDCD-21B77AB95CF2}" dt="2021-10-13T13:54:59.210" v="263" actId="2696"/>
        <pc:sldMkLst>
          <pc:docMk/>
          <pc:sldMk cId="3872492602" sldId="264"/>
        </pc:sldMkLst>
        <pc:spChg chg="add mod">
          <ac:chgData name="Rachel Newberry" userId="0bbb2498f9fca934" providerId="LiveId" clId="{71B5AFB0-D53D-4E98-BDCD-21B77AB95CF2}" dt="2021-10-09T17:29:42.699" v="38" actId="1076"/>
          <ac:spMkLst>
            <pc:docMk/>
            <pc:sldMk cId="3872492602" sldId="264"/>
            <ac:spMk id="3" creationId="{00AD61C2-11C6-4704-B42A-89395F4817AE}"/>
          </ac:spMkLst>
        </pc:spChg>
        <pc:picChg chg="add mod">
          <ac:chgData name="Rachel Newberry" userId="0bbb2498f9fca934" providerId="LiveId" clId="{71B5AFB0-D53D-4E98-BDCD-21B77AB95CF2}" dt="2021-10-13T13:48:38.643" v="185" actId="1036"/>
          <ac:picMkLst>
            <pc:docMk/>
            <pc:sldMk cId="3872492602" sldId="264"/>
            <ac:picMk id="8" creationId="{B85F0A40-B620-48EA-9E28-4430D6898B01}"/>
          </ac:picMkLst>
        </pc:picChg>
        <pc:picChg chg="add mod">
          <ac:chgData name="Rachel Newberry" userId="0bbb2498f9fca934" providerId="LiveId" clId="{71B5AFB0-D53D-4E98-BDCD-21B77AB95CF2}" dt="2021-10-13T13:48:40.180" v="187" actId="1036"/>
          <ac:picMkLst>
            <pc:docMk/>
            <pc:sldMk cId="3872492602" sldId="264"/>
            <ac:picMk id="9" creationId="{9BF6269D-8206-4CAF-B0CB-AE3FC58E4C65}"/>
          </ac:picMkLst>
        </pc:picChg>
        <pc:picChg chg="add mod">
          <ac:chgData name="Rachel Newberry" userId="0bbb2498f9fca934" providerId="LiveId" clId="{71B5AFB0-D53D-4E98-BDCD-21B77AB95CF2}" dt="2021-10-11T22:40:47.489" v="53" actId="1076"/>
          <ac:picMkLst>
            <pc:docMk/>
            <pc:sldMk cId="3872492602" sldId="264"/>
            <ac:picMk id="4098" creationId="{DAB4323D-0C6C-4706-AF91-142BD3941E41}"/>
          </ac:picMkLst>
        </pc:picChg>
        <pc:picChg chg="add mod">
          <ac:chgData name="Rachel Newberry" userId="0bbb2498f9fca934" providerId="LiveId" clId="{71B5AFB0-D53D-4E98-BDCD-21B77AB95CF2}" dt="2021-10-11T22:40:50.926" v="55" actId="14100"/>
          <ac:picMkLst>
            <pc:docMk/>
            <pc:sldMk cId="3872492602" sldId="264"/>
            <ac:picMk id="4100" creationId="{651EE3B2-BEC6-497D-B17A-C1461998CC65}"/>
          </ac:picMkLst>
        </pc:picChg>
        <pc:picChg chg="add mod">
          <ac:chgData name="Rachel Newberry" userId="0bbb2498f9fca934" providerId="LiveId" clId="{71B5AFB0-D53D-4E98-BDCD-21B77AB95CF2}" dt="2021-10-11T22:40:58.028" v="59" actId="1076"/>
          <ac:picMkLst>
            <pc:docMk/>
            <pc:sldMk cId="3872492602" sldId="264"/>
            <ac:picMk id="4102" creationId="{21619052-ACE3-466B-A2C3-60D081E513C0}"/>
          </ac:picMkLst>
        </pc:picChg>
        <pc:picChg chg="add mod">
          <ac:chgData name="Rachel Newberry" userId="0bbb2498f9fca934" providerId="LiveId" clId="{71B5AFB0-D53D-4E98-BDCD-21B77AB95CF2}" dt="2021-10-11T22:41:10.305" v="63" actId="1076"/>
          <ac:picMkLst>
            <pc:docMk/>
            <pc:sldMk cId="3872492602" sldId="264"/>
            <ac:picMk id="4104" creationId="{9A1347C7-C590-432C-8B87-80CE636639DA}"/>
          </ac:picMkLst>
        </pc:picChg>
      </pc:sldChg>
      <pc:sldChg chg="addSp modSp new del">
        <pc:chgData name="Rachel Newberry" userId="0bbb2498f9fca934" providerId="LiveId" clId="{71B5AFB0-D53D-4E98-BDCD-21B77AB95CF2}" dt="2021-10-13T13:54:59.210" v="263" actId="2696"/>
        <pc:sldMkLst>
          <pc:docMk/>
          <pc:sldMk cId="1245385174" sldId="265"/>
        </pc:sldMkLst>
        <pc:picChg chg="add mod">
          <ac:chgData name="Rachel Newberry" userId="0bbb2498f9fca934" providerId="LiveId" clId="{71B5AFB0-D53D-4E98-BDCD-21B77AB95CF2}" dt="2021-10-13T13:48:43.953" v="188"/>
          <ac:picMkLst>
            <pc:docMk/>
            <pc:sldMk cId="1245385174" sldId="265"/>
            <ac:picMk id="6" creationId="{5FFAEBF0-B73C-4FA5-82C1-39B06FDA8CDA}"/>
          </ac:picMkLst>
        </pc:picChg>
        <pc:picChg chg="add mod">
          <ac:chgData name="Rachel Newberry" userId="0bbb2498f9fca934" providerId="LiveId" clId="{71B5AFB0-D53D-4E98-BDCD-21B77AB95CF2}" dt="2021-10-11T22:41:40.399" v="67" actId="1076"/>
          <ac:picMkLst>
            <pc:docMk/>
            <pc:sldMk cId="1245385174" sldId="265"/>
            <ac:picMk id="5122" creationId="{B73F7067-9C5B-4204-AD56-DECD3CA1D899}"/>
          </ac:picMkLst>
        </pc:picChg>
        <pc:picChg chg="add mod">
          <ac:chgData name="Rachel Newberry" userId="0bbb2498f9fca934" providerId="LiveId" clId="{71B5AFB0-D53D-4E98-BDCD-21B77AB95CF2}" dt="2021-10-11T22:41:50.394" v="70" actId="1076"/>
          <ac:picMkLst>
            <pc:docMk/>
            <pc:sldMk cId="1245385174" sldId="265"/>
            <ac:picMk id="5124" creationId="{6E317F69-C6A9-436C-B75B-3145D1AD93DB}"/>
          </ac:picMkLst>
        </pc:picChg>
        <pc:picChg chg="add mod">
          <ac:chgData name="Rachel Newberry" userId="0bbb2498f9fca934" providerId="LiveId" clId="{71B5AFB0-D53D-4E98-BDCD-21B77AB95CF2}" dt="2021-10-11T22:42:03.880" v="76" actId="14100"/>
          <ac:picMkLst>
            <pc:docMk/>
            <pc:sldMk cId="1245385174" sldId="265"/>
            <ac:picMk id="5126" creationId="{A8812234-ADF5-41BB-BD71-E2A24D18EB16}"/>
          </ac:picMkLst>
        </pc:picChg>
        <pc:picChg chg="add mod">
          <ac:chgData name="Rachel Newberry" userId="0bbb2498f9fca934" providerId="LiveId" clId="{71B5AFB0-D53D-4E98-BDCD-21B77AB95CF2}" dt="2021-10-11T22:42:17.242" v="79" actId="1076"/>
          <ac:picMkLst>
            <pc:docMk/>
            <pc:sldMk cId="1245385174" sldId="265"/>
            <ac:picMk id="5128" creationId="{E9CDECD5-C70F-4353-8A62-B1305EA551E1}"/>
          </ac:picMkLst>
        </pc:picChg>
      </pc:sldChg>
      <pc:sldChg chg="addSp modSp add del">
        <pc:chgData name="Rachel Newberry" userId="0bbb2498f9fca934" providerId="LiveId" clId="{71B5AFB0-D53D-4E98-BDCD-21B77AB95CF2}" dt="2021-10-13T13:54:59.210" v="263" actId="2696"/>
        <pc:sldMkLst>
          <pc:docMk/>
          <pc:sldMk cId="1210737975" sldId="266"/>
        </pc:sldMkLst>
        <pc:picChg chg="add mod">
          <ac:chgData name="Rachel Newberry" userId="0bbb2498f9fca934" providerId="LiveId" clId="{71B5AFB0-D53D-4E98-BDCD-21B77AB95CF2}" dt="2021-10-13T13:48:45.263" v="189"/>
          <ac:picMkLst>
            <pc:docMk/>
            <pc:sldMk cId="1210737975" sldId="266"/>
            <ac:picMk id="6" creationId="{958CCC2F-B4EE-408F-BDCF-CBDAE0238C81}"/>
          </ac:picMkLst>
        </pc:picChg>
        <pc:picChg chg="add mod">
          <ac:chgData name="Rachel Newberry" userId="0bbb2498f9fca934" providerId="LiveId" clId="{71B5AFB0-D53D-4E98-BDCD-21B77AB95CF2}" dt="2021-10-11T22:42:48.908" v="88" actId="1076"/>
          <ac:picMkLst>
            <pc:docMk/>
            <pc:sldMk cId="1210737975" sldId="266"/>
            <ac:picMk id="6146" creationId="{9C2C9DA3-7CF4-4C74-A839-E53C55B9533D}"/>
          </ac:picMkLst>
        </pc:picChg>
        <pc:picChg chg="add mod">
          <ac:chgData name="Rachel Newberry" userId="0bbb2498f9fca934" providerId="LiveId" clId="{71B5AFB0-D53D-4E98-BDCD-21B77AB95CF2}" dt="2021-10-11T22:42:39.073" v="85" actId="1076"/>
          <ac:picMkLst>
            <pc:docMk/>
            <pc:sldMk cId="1210737975" sldId="266"/>
            <ac:picMk id="6148" creationId="{BCDB0164-6B87-4094-AF96-069A6FB6C00A}"/>
          </ac:picMkLst>
        </pc:picChg>
        <pc:picChg chg="add mod">
          <ac:chgData name="Rachel Newberry" userId="0bbb2498f9fca934" providerId="LiveId" clId="{71B5AFB0-D53D-4E98-BDCD-21B77AB95CF2}" dt="2021-10-11T22:42:52.071" v="90" actId="1076"/>
          <ac:picMkLst>
            <pc:docMk/>
            <pc:sldMk cId="1210737975" sldId="266"/>
            <ac:picMk id="6150" creationId="{22777E38-0D2C-414E-9D4E-4CD76A909316}"/>
          </ac:picMkLst>
        </pc:picChg>
        <pc:picChg chg="add mod">
          <ac:chgData name="Rachel Newberry" userId="0bbb2498f9fca934" providerId="LiveId" clId="{71B5AFB0-D53D-4E98-BDCD-21B77AB95CF2}" dt="2021-10-11T22:43:06.452" v="94" actId="14100"/>
          <ac:picMkLst>
            <pc:docMk/>
            <pc:sldMk cId="1210737975" sldId="266"/>
            <ac:picMk id="6152" creationId="{BB36F6CF-4890-42CA-9080-936955D31F2D}"/>
          </ac:picMkLst>
        </pc:picChg>
      </pc:sldChg>
      <pc:sldChg chg="addSp modSp add del">
        <pc:chgData name="Rachel Newberry" userId="0bbb2498f9fca934" providerId="LiveId" clId="{71B5AFB0-D53D-4E98-BDCD-21B77AB95CF2}" dt="2021-10-13T13:54:59.210" v="263" actId="2696"/>
        <pc:sldMkLst>
          <pc:docMk/>
          <pc:sldMk cId="2019560585" sldId="267"/>
        </pc:sldMkLst>
        <pc:picChg chg="add mod">
          <ac:chgData name="Rachel Newberry" userId="0bbb2498f9fca934" providerId="LiveId" clId="{71B5AFB0-D53D-4E98-BDCD-21B77AB95CF2}" dt="2021-10-13T13:48:46.564" v="190"/>
          <ac:picMkLst>
            <pc:docMk/>
            <pc:sldMk cId="2019560585" sldId="267"/>
            <ac:picMk id="4" creationId="{036F003A-4FA1-4635-9AF6-6AA594CAA26F}"/>
          </ac:picMkLst>
        </pc:picChg>
        <pc:picChg chg="add mod">
          <ac:chgData name="Rachel Newberry" userId="0bbb2498f9fca934" providerId="LiveId" clId="{71B5AFB0-D53D-4E98-BDCD-21B77AB95CF2}" dt="2021-10-11T22:43:22.590" v="97" actId="14100"/>
          <ac:picMkLst>
            <pc:docMk/>
            <pc:sldMk cId="2019560585" sldId="267"/>
            <ac:picMk id="7170" creationId="{DF888EE6-DBDD-42BF-8C93-B5F39D07F75F}"/>
          </ac:picMkLst>
        </pc:picChg>
        <pc:picChg chg="add mod">
          <ac:chgData name="Rachel Newberry" userId="0bbb2498f9fca934" providerId="LiveId" clId="{71B5AFB0-D53D-4E98-BDCD-21B77AB95CF2}" dt="2021-10-11T22:43:35.940" v="101" actId="1076"/>
          <ac:picMkLst>
            <pc:docMk/>
            <pc:sldMk cId="2019560585" sldId="267"/>
            <ac:picMk id="7172" creationId="{2E97C518-5E6C-47BC-BC64-13A89B7B87E4}"/>
          </ac:picMkLst>
        </pc:picChg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4003684086" sldId="268"/>
        </pc:sldMkLst>
        <pc:picChg chg="add mod">
          <ac:chgData name="Rachel Newberry" userId="0bbb2498f9fca934" providerId="LiveId" clId="{71B5AFB0-D53D-4E98-BDCD-21B77AB95CF2}" dt="2021-10-13T13:48:47.161" v="191"/>
          <ac:picMkLst>
            <pc:docMk/>
            <pc:sldMk cId="4003684086" sldId="268"/>
            <ac:picMk id="2" creationId="{AF22BEFE-8A46-4FA9-92A6-0468D92EC866}"/>
          </ac:picMkLst>
        </pc:picChg>
        <pc:picChg chg="add mod">
          <ac:chgData name="Rachel Newberry" userId="0bbb2498f9fca934" providerId="LiveId" clId="{71B5AFB0-D53D-4E98-BDCD-21B77AB95CF2}" dt="2021-10-13T13:48:48.275" v="192"/>
          <ac:picMkLst>
            <pc:docMk/>
            <pc:sldMk cId="4003684086" sldId="268"/>
            <ac:picMk id="3" creationId="{56A3945D-F69D-4F9C-A41E-7EBB8D6A2AF3}"/>
          </ac:picMkLst>
        </pc:picChg>
      </pc:sldChg>
      <pc:sldChg chg="add del">
        <pc:chgData name="Rachel Newberry" userId="0bbb2498f9fca934" providerId="LiveId" clId="{71B5AFB0-D53D-4E98-BDCD-21B77AB95CF2}" dt="2021-10-13T13:55:05.504" v="264" actId="2696"/>
        <pc:sldMkLst>
          <pc:docMk/>
          <pc:sldMk cId="2513730057" sldId="269"/>
        </pc:sldMkLst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3931629752" sldId="270"/>
        </pc:sldMkLst>
        <pc:picChg chg="add mod">
          <ac:chgData name="Rachel Newberry" userId="0bbb2498f9fca934" providerId="LiveId" clId="{71B5AFB0-D53D-4E98-BDCD-21B77AB95CF2}" dt="2021-10-13T13:48:49.034" v="193"/>
          <ac:picMkLst>
            <pc:docMk/>
            <pc:sldMk cId="3931629752" sldId="270"/>
            <ac:picMk id="2" creationId="{75673A51-BB0B-449B-87DB-88F7E6CFC80E}"/>
          </ac:picMkLst>
        </pc:picChg>
      </pc:sldChg>
      <pc:sldChg chg="addSp modSp add del">
        <pc:chgData name="Rachel Newberry" userId="0bbb2498f9fca934" providerId="LiveId" clId="{71B5AFB0-D53D-4E98-BDCD-21B77AB95CF2}" dt="2021-10-13T13:55:05.504" v="264" actId="2696"/>
        <pc:sldMkLst>
          <pc:docMk/>
          <pc:sldMk cId="1741209707" sldId="271"/>
        </pc:sldMkLst>
        <pc:picChg chg="add mod">
          <ac:chgData name="Rachel Newberry" userId="0bbb2498f9fca934" providerId="LiveId" clId="{71B5AFB0-D53D-4E98-BDCD-21B77AB95CF2}" dt="2021-10-13T13:48:49.785" v="194"/>
          <ac:picMkLst>
            <pc:docMk/>
            <pc:sldMk cId="1741209707" sldId="271"/>
            <ac:picMk id="2" creationId="{87C88F32-1EEA-4C18-892D-97B7F5FECE23}"/>
          </ac:picMkLst>
        </pc:picChg>
      </pc:sldChg>
      <pc:sldChg chg="addSp delSp modSp new mod ord">
        <pc:chgData name="Rachel Newberry" userId="0bbb2498f9fca934" providerId="LiveId" clId="{71B5AFB0-D53D-4E98-BDCD-21B77AB95CF2}" dt="2021-10-13T17:30:04.094" v="1031" actId="12"/>
        <pc:sldMkLst>
          <pc:docMk/>
          <pc:sldMk cId="166075711" sldId="272"/>
        </pc:sldMkLst>
        <pc:spChg chg="add mod">
          <ac:chgData name="Rachel Newberry" userId="0bbb2498f9fca934" providerId="LiveId" clId="{71B5AFB0-D53D-4E98-BDCD-21B77AB95CF2}" dt="2021-10-13T17:23:40.818" v="667" actId="207"/>
          <ac:spMkLst>
            <pc:docMk/>
            <pc:sldMk cId="166075711" sldId="272"/>
            <ac:spMk id="2" creationId="{64D2CE98-D228-4103-A3B6-DBA145A7F002}"/>
          </ac:spMkLst>
        </pc:spChg>
        <pc:spChg chg="add mod">
          <ac:chgData name="Rachel Newberry" userId="0bbb2498f9fca934" providerId="LiveId" clId="{71B5AFB0-D53D-4E98-BDCD-21B77AB95CF2}" dt="2021-10-13T14:10:59.920" v="487" actId="20577"/>
          <ac:spMkLst>
            <pc:docMk/>
            <pc:sldMk cId="166075711" sldId="272"/>
            <ac:spMk id="3" creationId="{253C8287-54E5-4AA5-A261-662ABEDC2EBD}"/>
          </ac:spMkLst>
        </pc:spChg>
        <pc:spChg chg="add del">
          <ac:chgData name="Rachel Newberry" userId="0bbb2498f9fca934" providerId="LiveId" clId="{71B5AFB0-D53D-4E98-BDCD-21B77AB95CF2}" dt="2021-10-13T17:14:57.112" v="580" actId="478"/>
          <ac:spMkLst>
            <pc:docMk/>
            <pc:sldMk cId="166075711" sldId="272"/>
            <ac:spMk id="7" creationId="{7684C2E2-1782-4F8A-8E14-3E6E805ABEBD}"/>
          </ac:spMkLst>
        </pc:spChg>
        <pc:spChg chg="add mod">
          <ac:chgData name="Rachel Newberry" userId="0bbb2498f9fca934" providerId="LiveId" clId="{71B5AFB0-D53D-4E98-BDCD-21B77AB95CF2}" dt="2021-10-13T17:29:26.503" v="1028" actId="1076"/>
          <ac:spMkLst>
            <pc:docMk/>
            <pc:sldMk cId="166075711" sldId="272"/>
            <ac:spMk id="13" creationId="{809C8067-1230-436A-8957-7EC5BC481097}"/>
          </ac:spMkLst>
        </pc:spChg>
        <pc:spChg chg="add del mod">
          <ac:chgData name="Rachel Newberry" userId="0bbb2498f9fca934" providerId="LiveId" clId="{71B5AFB0-D53D-4E98-BDCD-21B77AB95CF2}" dt="2021-10-13T17:30:04.094" v="1031" actId="12"/>
          <ac:spMkLst>
            <pc:docMk/>
            <pc:sldMk cId="166075711" sldId="272"/>
            <ac:spMk id="14" creationId="{7262E62F-F735-48B7-99A4-7F6DBFB381D9}"/>
          </ac:spMkLst>
        </pc:spChg>
        <pc:picChg chg="add mod">
          <ac:chgData name="Rachel Newberry" userId="0bbb2498f9fca934" providerId="LiveId" clId="{71B5AFB0-D53D-4E98-BDCD-21B77AB95CF2}" dt="2021-10-13T13:50:45.198" v="239" actId="207"/>
          <ac:picMkLst>
            <pc:docMk/>
            <pc:sldMk cId="166075711" sldId="272"/>
            <ac:picMk id="5" creationId="{39BC01E8-6A73-4204-A356-DE7974D525C2}"/>
          </ac:picMkLst>
        </pc:picChg>
        <pc:picChg chg="add del mod ord modCrop">
          <ac:chgData name="Rachel Newberry" userId="0bbb2498f9fca934" providerId="LiveId" clId="{71B5AFB0-D53D-4E98-BDCD-21B77AB95CF2}" dt="2021-10-13T17:18:39.998" v="618" actId="478"/>
          <ac:picMkLst>
            <pc:docMk/>
            <pc:sldMk cId="166075711" sldId="272"/>
            <ac:picMk id="8" creationId="{C9207849-2344-43E5-983D-1B01C0726F38}"/>
          </ac:picMkLst>
        </pc:picChg>
        <pc:picChg chg="add del mod modCrop">
          <ac:chgData name="Rachel Newberry" userId="0bbb2498f9fca934" providerId="LiveId" clId="{71B5AFB0-D53D-4E98-BDCD-21B77AB95CF2}" dt="2021-10-13T17:21:53.141" v="655" actId="478"/>
          <ac:picMkLst>
            <pc:docMk/>
            <pc:sldMk cId="166075711" sldId="272"/>
            <ac:picMk id="10" creationId="{5200E77E-A250-44AC-8DEE-5954E535BDA7}"/>
          </ac:picMkLst>
        </pc:picChg>
        <pc:picChg chg="add mod ord modCrop">
          <ac:chgData name="Rachel Newberry" userId="0bbb2498f9fca934" providerId="LiveId" clId="{71B5AFB0-D53D-4E98-BDCD-21B77AB95CF2}" dt="2021-10-13T17:23:15.746" v="664" actId="167"/>
          <ac:picMkLst>
            <pc:docMk/>
            <pc:sldMk cId="166075711" sldId="272"/>
            <ac:picMk id="12" creationId="{F7700427-7BE0-4E80-83E7-C5EF4D8A9E1D}"/>
          </ac:picMkLst>
        </pc:picChg>
        <pc:cxnChg chg="add mod">
          <ac:chgData name="Rachel Newberry" userId="0bbb2498f9fca934" providerId="LiveId" clId="{71B5AFB0-D53D-4E98-BDCD-21B77AB95CF2}" dt="2021-10-13T13:49:48.617" v="200" actId="208"/>
          <ac:cxnSpMkLst>
            <pc:docMk/>
            <pc:sldMk cId="166075711" sldId="272"/>
            <ac:cxnSpMk id="4" creationId="{42A807E5-F467-4FA9-B5E4-05E176B7C87C}"/>
          </ac:cxnSpMkLst>
        </pc:cxnChg>
      </pc:sldChg>
      <pc:sldChg chg="addSp delSp modSp add mod">
        <pc:chgData name="Rachel Newberry" userId="0bbb2498f9fca934" providerId="LiveId" clId="{71B5AFB0-D53D-4E98-BDCD-21B77AB95CF2}" dt="2021-10-13T19:09:51.082" v="1463" actId="207"/>
        <pc:sldMkLst>
          <pc:docMk/>
          <pc:sldMk cId="835093007" sldId="273"/>
        </pc:sldMkLst>
        <pc:spChg chg="mod">
          <ac:chgData name="Rachel Newberry" userId="0bbb2498f9fca934" providerId="LiveId" clId="{71B5AFB0-D53D-4E98-BDCD-21B77AB95CF2}" dt="2021-10-13T19:09:51.082" v="1463" actId="207"/>
          <ac:spMkLst>
            <pc:docMk/>
            <pc:sldMk cId="835093007" sldId="273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9:01:22.833" v="1370" actId="20577"/>
          <ac:spMkLst>
            <pc:docMk/>
            <pc:sldMk cId="835093007" sldId="273"/>
            <ac:spMk id="3" creationId="{253C8287-54E5-4AA5-A261-662ABEDC2EBD}"/>
          </ac:spMkLst>
        </pc:spChg>
        <pc:spChg chg="add del">
          <ac:chgData name="Rachel Newberry" userId="0bbb2498f9fca934" providerId="LiveId" clId="{71B5AFB0-D53D-4E98-BDCD-21B77AB95CF2}" dt="2021-10-13T19:01:15.225" v="1361" actId="478"/>
          <ac:spMkLst>
            <pc:docMk/>
            <pc:sldMk cId="835093007" sldId="273"/>
            <ac:spMk id="7" creationId="{D49A86F0-49E3-4816-ABC7-97524567F9A6}"/>
          </ac:spMkLst>
        </pc:spChg>
        <pc:spChg chg="add mod">
          <ac:chgData name="Rachel Newberry" userId="0bbb2498f9fca934" providerId="LiveId" clId="{71B5AFB0-D53D-4E98-BDCD-21B77AB95CF2}" dt="2021-10-13T19:08:32.849" v="1456" actId="1076"/>
          <ac:spMkLst>
            <pc:docMk/>
            <pc:sldMk cId="835093007" sldId="273"/>
            <ac:spMk id="9" creationId="{DD8B34EE-9958-4E78-A9EF-68EC3590AEC9}"/>
          </ac:spMkLst>
        </pc:spChg>
        <pc:spChg chg="add mod">
          <ac:chgData name="Rachel Newberry" userId="0bbb2498f9fca934" providerId="LiveId" clId="{71B5AFB0-D53D-4E98-BDCD-21B77AB95CF2}" dt="2021-10-13T19:09:08.292" v="1459" actId="1076"/>
          <ac:spMkLst>
            <pc:docMk/>
            <pc:sldMk cId="835093007" sldId="273"/>
            <ac:spMk id="10" creationId="{926A8213-C33F-4C88-868C-9CD184E770C7}"/>
          </ac:spMkLst>
        </pc:spChg>
        <pc:picChg chg="add mod modCrop">
          <ac:chgData name="Rachel Newberry" userId="0bbb2498f9fca934" providerId="LiveId" clId="{71B5AFB0-D53D-4E98-BDCD-21B77AB95CF2}" dt="2021-10-13T19:07:26.707" v="1446" actId="14100"/>
          <ac:picMkLst>
            <pc:docMk/>
            <pc:sldMk cId="835093007" sldId="273"/>
            <ac:picMk id="8" creationId="{0F5DC316-834D-46A1-BD56-3A0BE0A34932}"/>
          </ac:picMkLst>
        </pc:picChg>
        <pc:picChg chg="add mod modCrop">
          <ac:chgData name="Rachel Newberry" userId="0bbb2498f9fca934" providerId="LiveId" clId="{71B5AFB0-D53D-4E98-BDCD-21B77AB95CF2}" dt="2021-10-13T19:07:37.311" v="1450" actId="14100"/>
          <ac:picMkLst>
            <pc:docMk/>
            <pc:sldMk cId="835093007" sldId="273"/>
            <ac:picMk id="12" creationId="{7540CE87-C713-4B84-A171-622B4D4AFFC0}"/>
          </ac:picMkLst>
        </pc:picChg>
        <pc:picChg chg="add mod">
          <ac:chgData name="Rachel Newberry" userId="0bbb2498f9fca934" providerId="LiveId" clId="{71B5AFB0-D53D-4E98-BDCD-21B77AB95CF2}" dt="2021-10-13T19:08:57.282" v="1458" actId="208"/>
          <ac:picMkLst>
            <pc:docMk/>
            <pc:sldMk cId="835093007" sldId="273"/>
            <ac:picMk id="14" creationId="{FE0DAF06-FADE-4DCF-BBBA-B49DD52A6E28}"/>
          </ac:picMkLst>
        </pc:picChg>
        <pc:picChg chg="add mod">
          <ac:chgData name="Rachel Newberry" userId="0bbb2498f9fca934" providerId="LiveId" clId="{71B5AFB0-D53D-4E98-BDCD-21B77AB95CF2}" dt="2021-10-13T19:09:40.587" v="1462" actId="208"/>
          <ac:picMkLst>
            <pc:docMk/>
            <pc:sldMk cId="835093007" sldId="273"/>
            <ac:picMk id="16" creationId="{A484DC2B-78F6-4CED-BFFF-C71C9B370B5C}"/>
          </ac:picMkLst>
        </pc:picChg>
      </pc:sldChg>
      <pc:sldChg chg="addSp delSp modSp add del mod">
        <pc:chgData name="Rachel Newberry" userId="0bbb2498f9fca934" providerId="LiveId" clId="{71B5AFB0-D53D-4E98-BDCD-21B77AB95CF2}" dt="2021-10-13T18:51:59.845" v="1358" actId="2696"/>
        <pc:sldMkLst>
          <pc:docMk/>
          <pc:sldMk cId="404326018" sldId="274"/>
        </pc:sldMkLst>
        <pc:spChg chg="mod">
          <ac:chgData name="Rachel Newberry" userId="0bbb2498f9fca934" providerId="LiveId" clId="{71B5AFB0-D53D-4E98-BDCD-21B77AB95CF2}" dt="2021-10-13T14:11:21.596" v="526" actId="313"/>
          <ac:spMkLst>
            <pc:docMk/>
            <pc:sldMk cId="404326018" sldId="274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3T17:34:53.669" v="1043" actId="20577"/>
          <ac:spMkLst>
            <pc:docMk/>
            <pc:sldMk cId="404326018" sldId="274"/>
            <ac:spMk id="6" creationId="{830FFE12-2B23-431C-B8E1-85669369E151}"/>
          </ac:spMkLst>
        </pc:spChg>
        <pc:spChg chg="add del mod">
          <ac:chgData name="Rachel Newberry" userId="0bbb2498f9fca934" providerId="LiveId" clId="{71B5AFB0-D53D-4E98-BDCD-21B77AB95CF2}" dt="2021-10-13T17:34:01.133" v="1035" actId="478"/>
          <ac:spMkLst>
            <pc:docMk/>
            <pc:sldMk cId="404326018" sldId="274"/>
            <ac:spMk id="7" creationId="{D421E52C-E739-45BD-90CD-9D1CBE712B32}"/>
          </ac:spMkLst>
        </pc:spChg>
        <pc:spChg chg="add del mod">
          <ac:chgData name="Rachel Newberry" userId="0bbb2498f9fca934" providerId="LiveId" clId="{71B5AFB0-D53D-4E98-BDCD-21B77AB95CF2}" dt="2021-10-13T17:33:58.671" v="1034" actId="478"/>
          <ac:spMkLst>
            <pc:docMk/>
            <pc:sldMk cId="404326018" sldId="274"/>
            <ac:spMk id="8" creationId="{8F858D15-ED97-417B-8826-A7AA5FC992C7}"/>
          </ac:spMkLst>
        </pc:spChg>
        <pc:spChg chg="add mod">
          <ac:chgData name="Rachel Newberry" userId="0bbb2498f9fca934" providerId="LiveId" clId="{71B5AFB0-D53D-4E98-BDCD-21B77AB95CF2}" dt="2021-10-13T17:35:08.452" v="1055" actId="1076"/>
          <ac:spMkLst>
            <pc:docMk/>
            <pc:sldMk cId="404326018" sldId="274"/>
            <ac:spMk id="9" creationId="{C2B30325-2B4E-421C-986A-32E5D68DE999}"/>
          </ac:spMkLst>
        </pc:spChg>
        <pc:spChg chg="add mod">
          <ac:chgData name="Rachel Newberry" userId="0bbb2498f9fca934" providerId="LiveId" clId="{71B5AFB0-D53D-4E98-BDCD-21B77AB95CF2}" dt="2021-10-13T17:35:19.432" v="1062" actId="1076"/>
          <ac:spMkLst>
            <pc:docMk/>
            <pc:sldMk cId="404326018" sldId="274"/>
            <ac:spMk id="10" creationId="{1C2031F3-1911-4988-9D13-EF6BBBAA94F5}"/>
          </ac:spMkLst>
        </pc:spChg>
        <pc:spChg chg="add mod">
          <ac:chgData name="Rachel Newberry" userId="0bbb2498f9fca934" providerId="LiveId" clId="{71B5AFB0-D53D-4E98-BDCD-21B77AB95CF2}" dt="2021-10-13T17:36:19.934" v="1098" actId="20577"/>
          <ac:spMkLst>
            <pc:docMk/>
            <pc:sldMk cId="404326018" sldId="274"/>
            <ac:spMk id="11" creationId="{660CEB33-3E70-4806-83B4-BEC4929AF3D7}"/>
          </ac:spMkLst>
        </pc:spChg>
        <pc:spChg chg="add mod">
          <ac:chgData name="Rachel Newberry" userId="0bbb2498f9fca934" providerId="LiveId" clId="{71B5AFB0-D53D-4E98-BDCD-21B77AB95CF2}" dt="2021-10-13T17:36:42.533" v="1136" actId="20577"/>
          <ac:spMkLst>
            <pc:docMk/>
            <pc:sldMk cId="404326018" sldId="274"/>
            <ac:spMk id="12" creationId="{96B4F5A1-5534-42C8-BA19-E744CA97C598}"/>
          </ac:spMkLst>
        </pc:spChg>
        <pc:graphicFrameChg chg="add mod modGraphic">
          <ac:chgData name="Rachel Newberry" userId="0bbb2498f9fca934" providerId="LiveId" clId="{71B5AFB0-D53D-4E98-BDCD-21B77AB95CF2}" dt="2021-10-13T17:43:44.116" v="1246" actId="14100"/>
          <ac:graphicFrameMkLst>
            <pc:docMk/>
            <pc:sldMk cId="404326018" sldId="274"/>
            <ac:graphicFrameMk id="13" creationId="{7FFBC244-5496-4A4B-AA5F-F18E136C6E8B}"/>
          </ac:graphicFrameMkLst>
        </pc:graphicFrameChg>
      </pc:sldChg>
      <pc:sldChg chg="addSp modSp add del mod">
        <pc:chgData name="Rachel Newberry" userId="0bbb2498f9fca934" providerId="LiveId" clId="{71B5AFB0-D53D-4E98-BDCD-21B77AB95CF2}" dt="2021-10-13T19:44:26.483" v="1670" actId="2696"/>
        <pc:sldMkLst>
          <pc:docMk/>
          <pc:sldMk cId="2148382655" sldId="275"/>
        </pc:sldMkLst>
        <pc:spChg chg="mod">
          <ac:chgData name="Rachel Newberry" userId="0bbb2498f9fca934" providerId="LiveId" clId="{71B5AFB0-D53D-4E98-BDCD-21B77AB95CF2}" dt="2021-10-13T19:10:40.134" v="1467" actId="207"/>
          <ac:spMkLst>
            <pc:docMk/>
            <pc:sldMk cId="2148382655" sldId="275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20:21.433" v="578" actId="20577"/>
          <ac:spMkLst>
            <pc:docMk/>
            <pc:sldMk cId="2148382655" sldId="275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3:22.181" v="256" actId="22"/>
          <ac:spMkLst>
            <pc:docMk/>
            <pc:sldMk cId="2148382655" sldId="275"/>
            <ac:spMk id="7" creationId="{A9019907-AFF8-472D-B075-278EC88FBAE9}"/>
          </ac:spMkLst>
        </pc:spChg>
      </pc:sldChg>
      <pc:sldChg chg="addSp delSp modSp add del mod">
        <pc:chgData name="Rachel Newberry" userId="0bbb2498f9fca934" providerId="LiveId" clId="{71B5AFB0-D53D-4E98-BDCD-21B77AB95CF2}" dt="2021-10-13T20:53:37.322" v="1788" actId="2696"/>
        <pc:sldMkLst>
          <pc:docMk/>
          <pc:sldMk cId="2752213459" sldId="276"/>
        </pc:sldMkLst>
        <pc:spChg chg="mod">
          <ac:chgData name="Rachel Newberry" userId="0bbb2498f9fca934" providerId="LiveId" clId="{71B5AFB0-D53D-4E98-BDCD-21B77AB95CF2}" dt="2021-10-13T19:10:36.513" v="1466" actId="207"/>
          <ac:spMkLst>
            <pc:docMk/>
            <pc:sldMk cId="2752213459" sldId="276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3:02.851" v="564" actId="20577"/>
          <ac:spMkLst>
            <pc:docMk/>
            <pc:sldMk cId="2752213459" sldId="276"/>
            <ac:spMk id="3" creationId="{253C8287-54E5-4AA5-A261-662ABEDC2EBD}"/>
          </ac:spMkLst>
        </pc:spChg>
        <pc:spChg chg="add del mod">
          <ac:chgData name="Rachel Newberry" userId="0bbb2498f9fca934" providerId="LiveId" clId="{71B5AFB0-D53D-4E98-BDCD-21B77AB95CF2}" dt="2021-10-13T20:46:34.740" v="1751" actId="478"/>
          <ac:spMkLst>
            <pc:docMk/>
            <pc:sldMk cId="2752213459" sldId="276"/>
            <ac:spMk id="7" creationId="{0532148D-56DA-40EB-A63C-9E83BBC47DA3}"/>
          </ac:spMkLst>
        </pc:spChg>
        <pc:spChg chg="add mod">
          <ac:chgData name="Rachel Newberry" userId="0bbb2498f9fca934" providerId="LiveId" clId="{71B5AFB0-D53D-4E98-BDCD-21B77AB95CF2}" dt="2021-10-13T20:47:05.942" v="1756" actId="1076"/>
          <ac:spMkLst>
            <pc:docMk/>
            <pc:sldMk cId="2752213459" sldId="276"/>
            <ac:spMk id="9" creationId="{25C6B307-EDE0-4EC2-9D18-2F537B97B06D}"/>
          </ac:spMkLst>
        </pc:spChg>
        <pc:spChg chg="add">
          <ac:chgData name="Rachel Newberry" userId="0bbb2498f9fca934" providerId="LiveId" clId="{71B5AFB0-D53D-4E98-BDCD-21B77AB95CF2}" dt="2021-10-13T20:47:03.115" v="1755" actId="22"/>
          <ac:spMkLst>
            <pc:docMk/>
            <pc:sldMk cId="2752213459" sldId="276"/>
            <ac:spMk id="10" creationId="{27A125EF-6303-4518-97C0-03B5266D91CA}"/>
          </ac:spMkLst>
        </pc:spChg>
      </pc:sldChg>
      <pc:sldChg chg="addSp delSp modSp add mod">
        <pc:chgData name="Rachel Newberry" userId="0bbb2498f9fca934" providerId="LiveId" clId="{71B5AFB0-D53D-4E98-BDCD-21B77AB95CF2}" dt="2021-10-16T15:13:46.847" v="2563" actId="339"/>
        <pc:sldMkLst>
          <pc:docMk/>
          <pc:sldMk cId="1744181520" sldId="277"/>
        </pc:sldMkLst>
        <pc:spChg chg="mod">
          <ac:chgData name="Rachel Newberry" userId="0bbb2498f9fca934" providerId="LiveId" clId="{71B5AFB0-D53D-4E98-BDCD-21B77AB95CF2}" dt="2021-10-15T19:37:52.480" v="2394" actId="207"/>
          <ac:spMkLst>
            <pc:docMk/>
            <pc:sldMk cId="1744181520" sldId="277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5T19:37:47.601" v="2393" actId="207"/>
          <ac:spMkLst>
            <pc:docMk/>
            <pc:sldMk cId="1744181520" sldId="277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6T15:13:46.847" v="2563" actId="339"/>
          <ac:spMkLst>
            <pc:docMk/>
            <pc:sldMk cId="1744181520" sldId="277"/>
            <ac:spMk id="8" creationId="{9CC2DF84-7963-44EE-B2AF-BF47F9E4D4FC}"/>
          </ac:spMkLst>
        </pc:spChg>
        <pc:picChg chg="add mod modCrop">
          <ac:chgData name="Rachel Newberry" userId="0bbb2498f9fca934" providerId="LiveId" clId="{71B5AFB0-D53D-4E98-BDCD-21B77AB95CF2}" dt="2021-10-16T14:39:57.811" v="2498" actId="1076"/>
          <ac:picMkLst>
            <pc:docMk/>
            <pc:sldMk cId="1744181520" sldId="277"/>
            <ac:picMk id="7" creationId="{719A83C7-23C9-4787-9341-5A3CA0A489A9}"/>
          </ac:picMkLst>
        </pc:picChg>
        <pc:picChg chg="add mod">
          <ac:chgData name="Rachel Newberry" userId="0bbb2498f9fca934" providerId="LiveId" clId="{71B5AFB0-D53D-4E98-BDCD-21B77AB95CF2}" dt="2021-10-15T19:35:39.434" v="2374" actId="1076"/>
          <ac:picMkLst>
            <pc:docMk/>
            <pc:sldMk cId="1744181520" sldId="277"/>
            <ac:picMk id="1026" creationId="{39D588E9-EFE7-4C51-BBE8-23F5002F1595}"/>
          </ac:picMkLst>
        </pc:picChg>
        <pc:picChg chg="add del mod">
          <ac:chgData name="Rachel Newberry" userId="0bbb2498f9fca934" providerId="LiveId" clId="{71B5AFB0-D53D-4E98-BDCD-21B77AB95CF2}" dt="2021-10-15T19:34:17.971" v="2357"/>
          <ac:picMkLst>
            <pc:docMk/>
            <pc:sldMk cId="1744181520" sldId="277"/>
            <ac:picMk id="1028" creationId="{AA4525FD-973E-4CA3-9027-74CC6A195070}"/>
          </ac:picMkLst>
        </pc:picChg>
        <pc:picChg chg="add mod">
          <ac:chgData name="Rachel Newberry" userId="0bbb2498f9fca934" providerId="LiveId" clId="{71B5AFB0-D53D-4E98-BDCD-21B77AB95CF2}" dt="2021-10-15T19:35:04.662" v="2368" actId="1440"/>
          <ac:picMkLst>
            <pc:docMk/>
            <pc:sldMk cId="1744181520" sldId="277"/>
            <ac:picMk id="1030" creationId="{22E4E97D-9C22-48C4-9798-120A00B8170B}"/>
          </ac:picMkLst>
        </pc:picChg>
        <pc:picChg chg="add del mod">
          <ac:chgData name="Rachel Newberry" userId="0bbb2498f9fca934" providerId="LiveId" clId="{71B5AFB0-D53D-4E98-BDCD-21B77AB95CF2}" dt="2021-10-15T19:35:40.587" v="2375"/>
          <ac:picMkLst>
            <pc:docMk/>
            <pc:sldMk cId="1744181520" sldId="277"/>
            <ac:picMk id="1032" creationId="{41CF5E75-A95D-4CA8-AB93-D18DDF0A0793}"/>
          </ac:picMkLst>
        </pc:picChg>
        <pc:picChg chg="add mod">
          <ac:chgData name="Rachel Newberry" userId="0bbb2498f9fca934" providerId="LiveId" clId="{71B5AFB0-D53D-4E98-BDCD-21B77AB95CF2}" dt="2021-10-15T19:38:21.932" v="2398" actId="1076"/>
          <ac:picMkLst>
            <pc:docMk/>
            <pc:sldMk cId="1744181520" sldId="277"/>
            <ac:picMk id="1034" creationId="{2B1EC767-BE54-487F-9287-49776A5A54B3}"/>
          </ac:picMkLst>
        </pc:picChg>
      </pc:sldChg>
      <pc:sldChg chg="delSp add del mod">
        <pc:chgData name="Rachel Newberry" userId="0bbb2498f9fca934" providerId="LiveId" clId="{71B5AFB0-D53D-4E98-BDCD-21B77AB95CF2}" dt="2021-10-13T14:08:51.116" v="382" actId="2696"/>
        <pc:sldMkLst>
          <pc:docMk/>
          <pc:sldMk cId="2830346673" sldId="278"/>
        </pc:sldMkLst>
        <pc:spChg chg="del">
          <ac:chgData name="Rachel Newberry" userId="0bbb2498f9fca934" providerId="LiveId" clId="{71B5AFB0-D53D-4E98-BDCD-21B77AB95CF2}" dt="2021-10-13T14:08:31.544" v="380" actId="478"/>
          <ac:spMkLst>
            <pc:docMk/>
            <pc:sldMk cId="2830346673" sldId="278"/>
            <ac:spMk id="2" creationId="{64D2CE98-D228-4103-A3B6-DBA145A7F002}"/>
          </ac:spMkLst>
        </pc:spChg>
        <pc:spChg chg="del">
          <ac:chgData name="Rachel Newberry" userId="0bbb2498f9fca934" providerId="LiveId" clId="{71B5AFB0-D53D-4E98-BDCD-21B77AB95CF2}" dt="2021-10-13T14:08:31.544" v="380" actId="478"/>
          <ac:spMkLst>
            <pc:docMk/>
            <pc:sldMk cId="2830346673" sldId="278"/>
            <ac:spMk id="3" creationId="{253C8287-54E5-4AA5-A261-662ABEDC2EBD}"/>
          </ac:spMkLst>
        </pc:spChg>
        <pc:cxnChg chg="del">
          <ac:chgData name="Rachel Newberry" userId="0bbb2498f9fca934" providerId="LiveId" clId="{71B5AFB0-D53D-4E98-BDCD-21B77AB95CF2}" dt="2021-10-13T14:08:31.544" v="380" actId="478"/>
          <ac:cxnSpMkLst>
            <pc:docMk/>
            <pc:sldMk cId="2830346673" sldId="278"/>
            <ac:cxnSpMk id="4" creationId="{42A807E5-F467-4FA9-B5E4-05E176B7C87C}"/>
          </ac:cxnSpMkLst>
        </pc:cxnChg>
      </pc:sldChg>
      <pc:sldChg chg="add del">
        <pc:chgData name="Rachel Newberry" userId="0bbb2498f9fca934" providerId="LiveId" clId="{71B5AFB0-D53D-4E98-BDCD-21B77AB95CF2}" dt="2021-10-13T14:08:51.116" v="382" actId="2696"/>
        <pc:sldMkLst>
          <pc:docMk/>
          <pc:sldMk cId="1865801566" sldId="279"/>
        </pc:sldMkLst>
      </pc:sldChg>
      <pc:sldChg chg="add del">
        <pc:chgData name="Rachel Newberry" userId="0bbb2498f9fca934" providerId="LiveId" clId="{71B5AFB0-D53D-4E98-BDCD-21B77AB95CF2}" dt="2021-10-13T14:08:51.116" v="382" actId="2696"/>
        <pc:sldMkLst>
          <pc:docMk/>
          <pc:sldMk cId="4124803463" sldId="280"/>
        </pc:sldMkLst>
      </pc:sldChg>
      <pc:sldChg chg="addSp delSp add del mod">
        <pc:chgData name="Rachel Newberry" userId="0bbb2498f9fca934" providerId="LiveId" clId="{71B5AFB0-D53D-4E98-BDCD-21B77AB95CF2}" dt="2021-10-13T14:08:51.116" v="382" actId="2696"/>
        <pc:sldMkLst>
          <pc:docMk/>
          <pc:sldMk cId="2778064086" sldId="281"/>
        </pc:sldMkLst>
        <pc:spChg chg="add del">
          <ac:chgData name="Rachel Newberry" userId="0bbb2498f9fca934" providerId="LiveId" clId="{71B5AFB0-D53D-4E98-BDCD-21B77AB95CF2}" dt="2021-10-13T14:01:21.028" v="271" actId="21"/>
          <ac:spMkLst>
            <pc:docMk/>
            <pc:sldMk cId="2778064086" sldId="281"/>
            <ac:spMk id="7" creationId="{9939E62E-D75D-4FB8-A45D-0EEC05D362CD}"/>
          </ac:spMkLst>
        </pc:spChg>
      </pc:sldChg>
      <pc:sldChg chg="addSp modSp add del mod">
        <pc:chgData name="Rachel Newberry" userId="0bbb2498f9fca934" providerId="LiveId" clId="{71B5AFB0-D53D-4E98-BDCD-21B77AB95CF2}" dt="2021-10-15T19:03:47.158" v="2088" actId="2696"/>
        <pc:sldMkLst>
          <pc:docMk/>
          <pc:sldMk cId="3287005662" sldId="282"/>
        </pc:sldMkLst>
        <pc:spChg chg="mod">
          <ac:chgData name="Rachel Newberry" userId="0bbb2498f9fca934" providerId="LiveId" clId="{71B5AFB0-D53D-4E98-BDCD-21B77AB95CF2}" dt="2021-10-13T19:10:47.877" v="1468" actId="207"/>
          <ac:spMkLst>
            <pc:docMk/>
            <pc:sldMk cId="3287005662" sldId="282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43.481" v="481" actId="20577"/>
          <ac:spMkLst>
            <pc:docMk/>
            <pc:sldMk cId="3287005662" sldId="282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3T14:01:29.838" v="274" actId="1076"/>
          <ac:spMkLst>
            <pc:docMk/>
            <pc:sldMk cId="3287005662" sldId="282"/>
            <ac:spMk id="7" creationId="{94A09E5A-939F-470E-A8D9-9CF0D590BA2F}"/>
          </ac:spMkLst>
        </pc:spChg>
        <pc:spChg chg="add mod">
          <ac:chgData name="Rachel Newberry" userId="0bbb2498f9fca934" providerId="LiveId" clId="{71B5AFB0-D53D-4E98-BDCD-21B77AB95CF2}" dt="2021-10-13T14:06:42.968" v="335" actId="313"/>
          <ac:spMkLst>
            <pc:docMk/>
            <pc:sldMk cId="3287005662" sldId="282"/>
            <ac:spMk id="8" creationId="{D01E0522-F5C8-4BA9-8F45-CA2ABE9CCF92}"/>
          </ac:spMkLst>
        </pc:spChg>
      </pc:sldChg>
      <pc:sldChg chg="addSp delSp modSp add mod">
        <pc:chgData name="Rachel Newberry" userId="0bbb2498f9fca934" providerId="LiveId" clId="{71B5AFB0-D53D-4E98-BDCD-21B77AB95CF2}" dt="2021-10-15T19:25:19.052" v="2348" actId="20577"/>
        <pc:sldMkLst>
          <pc:docMk/>
          <pc:sldMk cId="3290171276" sldId="283"/>
        </pc:sldMkLst>
        <pc:spChg chg="mod">
          <ac:chgData name="Rachel Newberry" userId="0bbb2498f9fca934" providerId="LiveId" clId="{71B5AFB0-D53D-4E98-BDCD-21B77AB95CF2}" dt="2021-10-13T19:10:51.083" v="1469" actId="207"/>
          <ac:spMkLst>
            <pc:docMk/>
            <pc:sldMk cId="3290171276" sldId="283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22.281" v="459" actId="20577"/>
          <ac:spMkLst>
            <pc:docMk/>
            <pc:sldMk cId="3290171276" sldId="283"/>
            <ac:spMk id="3" creationId="{253C8287-54E5-4AA5-A261-662ABEDC2EBD}"/>
          </ac:spMkLst>
        </pc:spChg>
        <pc:spChg chg="add del mod">
          <ac:chgData name="Rachel Newberry" userId="0bbb2498f9fca934" providerId="LiveId" clId="{71B5AFB0-D53D-4E98-BDCD-21B77AB95CF2}" dt="2021-10-15T19:13:16.315" v="2261" actId="478"/>
          <ac:spMkLst>
            <pc:docMk/>
            <pc:sldMk cId="3290171276" sldId="283"/>
            <ac:spMk id="7" creationId="{B96169AD-7ED1-400F-BCE4-29E236415B55}"/>
          </ac:spMkLst>
        </pc:spChg>
        <pc:spChg chg="add del mod">
          <ac:chgData name="Rachel Newberry" userId="0bbb2498f9fca934" providerId="LiveId" clId="{71B5AFB0-D53D-4E98-BDCD-21B77AB95CF2}" dt="2021-10-15T19:22:58.794" v="2334" actId="478"/>
          <ac:spMkLst>
            <pc:docMk/>
            <pc:sldMk cId="3290171276" sldId="283"/>
            <ac:spMk id="8" creationId="{29FE01EC-C0FC-4DA7-A3CE-7CF192F0574F}"/>
          </ac:spMkLst>
        </pc:spChg>
        <pc:spChg chg="add mod">
          <ac:chgData name="Rachel Newberry" userId="0bbb2498f9fca934" providerId="LiveId" clId="{71B5AFB0-D53D-4E98-BDCD-21B77AB95CF2}" dt="2021-10-15T19:25:19.052" v="2348" actId="20577"/>
          <ac:spMkLst>
            <pc:docMk/>
            <pc:sldMk cId="3290171276" sldId="283"/>
            <ac:spMk id="9" creationId="{D740A2CA-C14B-4DAC-AE10-6CE53E2DF29D}"/>
          </ac:spMkLst>
        </pc:spChg>
        <pc:spChg chg="add mod">
          <ac:chgData name="Rachel Newberry" userId="0bbb2498f9fca934" providerId="LiveId" clId="{71B5AFB0-D53D-4E98-BDCD-21B77AB95CF2}" dt="2021-10-15T19:15:49.525" v="2274" actId="113"/>
          <ac:spMkLst>
            <pc:docMk/>
            <pc:sldMk cId="3290171276" sldId="283"/>
            <ac:spMk id="10" creationId="{A6DBF232-6D25-42C8-AE02-D540E329B7C2}"/>
          </ac:spMkLst>
        </pc:spChg>
        <pc:spChg chg="add mod">
          <ac:chgData name="Rachel Newberry" userId="0bbb2498f9fca934" providerId="LiveId" clId="{71B5AFB0-D53D-4E98-BDCD-21B77AB95CF2}" dt="2021-10-15T19:15:53.923" v="2276" actId="14100"/>
          <ac:spMkLst>
            <pc:docMk/>
            <pc:sldMk cId="3290171276" sldId="283"/>
            <ac:spMk id="11" creationId="{EC611C4A-7075-47A4-8509-FAC5CDFD329E}"/>
          </ac:spMkLst>
        </pc:spChg>
        <pc:spChg chg="add mod">
          <ac:chgData name="Rachel Newberry" userId="0bbb2498f9fca934" providerId="LiveId" clId="{71B5AFB0-D53D-4E98-BDCD-21B77AB95CF2}" dt="2021-10-15T19:15:58.478" v="2278" actId="14100"/>
          <ac:spMkLst>
            <pc:docMk/>
            <pc:sldMk cId="3290171276" sldId="283"/>
            <ac:spMk id="12" creationId="{A60C74F1-448A-4CB5-8D47-243AA55CF711}"/>
          </ac:spMkLst>
        </pc:spChg>
        <pc:spChg chg="add del mod">
          <ac:chgData name="Rachel Newberry" userId="0bbb2498f9fca934" providerId="LiveId" clId="{71B5AFB0-D53D-4E98-BDCD-21B77AB95CF2}" dt="2021-10-15T19:12:39.818" v="2247" actId="478"/>
          <ac:spMkLst>
            <pc:docMk/>
            <pc:sldMk cId="3290171276" sldId="283"/>
            <ac:spMk id="17" creationId="{039B514B-8A64-4EB6-A172-6B124181793F}"/>
          </ac:spMkLst>
        </pc:spChg>
        <pc:spChg chg="add del mod">
          <ac:chgData name="Rachel Newberry" userId="0bbb2498f9fca934" providerId="LiveId" clId="{71B5AFB0-D53D-4E98-BDCD-21B77AB95CF2}" dt="2021-10-15T19:20:25.354" v="2304" actId="478"/>
          <ac:spMkLst>
            <pc:docMk/>
            <pc:sldMk cId="3290171276" sldId="283"/>
            <ac:spMk id="19" creationId="{A9C13BC8-3621-4151-9CE7-0BDC62EDB73A}"/>
          </ac:spMkLst>
        </pc:spChg>
        <pc:spChg chg="add del mod">
          <ac:chgData name="Rachel Newberry" userId="0bbb2498f9fca934" providerId="LiveId" clId="{71B5AFB0-D53D-4E98-BDCD-21B77AB95CF2}" dt="2021-10-15T19:21:14.338" v="2321" actId="478"/>
          <ac:spMkLst>
            <pc:docMk/>
            <pc:sldMk cId="3290171276" sldId="283"/>
            <ac:spMk id="21" creationId="{6D0BEC91-B6B2-4F80-AFC3-7BDA8850505F}"/>
          </ac:spMkLst>
        </pc:spChg>
        <pc:spChg chg="add del mod">
          <ac:chgData name="Rachel Newberry" userId="0bbb2498f9fca934" providerId="LiveId" clId="{71B5AFB0-D53D-4E98-BDCD-21B77AB95CF2}" dt="2021-10-15T19:21:42.874" v="2328" actId="478"/>
          <ac:spMkLst>
            <pc:docMk/>
            <pc:sldMk cId="3290171276" sldId="283"/>
            <ac:spMk id="23" creationId="{1FEB5EFE-5AD4-459A-A5FC-728E69330100}"/>
          </ac:spMkLst>
        </pc:spChg>
        <pc:spChg chg="add mod">
          <ac:chgData name="Rachel Newberry" userId="0bbb2498f9fca934" providerId="LiveId" clId="{71B5AFB0-D53D-4E98-BDCD-21B77AB95CF2}" dt="2021-10-15T19:13:38.399" v="2263" actId="1076"/>
          <ac:spMkLst>
            <pc:docMk/>
            <pc:sldMk cId="3290171276" sldId="283"/>
            <ac:spMk id="24" creationId="{BCE1FF34-9E5F-4D19-9D4E-4D9928163752}"/>
          </ac:spMkLst>
        </pc:spChg>
        <pc:spChg chg="add mod">
          <ac:chgData name="Rachel Newberry" userId="0bbb2498f9fca934" providerId="LiveId" clId="{71B5AFB0-D53D-4E98-BDCD-21B77AB95CF2}" dt="2021-10-15T19:13:49" v="2265" actId="1076"/>
          <ac:spMkLst>
            <pc:docMk/>
            <pc:sldMk cId="3290171276" sldId="283"/>
            <ac:spMk id="25" creationId="{ECB99922-E35F-4B18-AC12-5CBC240BEF40}"/>
          </ac:spMkLst>
        </pc:spChg>
        <pc:spChg chg="add mod">
          <ac:chgData name="Rachel Newberry" userId="0bbb2498f9fca934" providerId="LiveId" clId="{71B5AFB0-D53D-4E98-BDCD-21B77AB95CF2}" dt="2021-10-15T19:14:07.701" v="2267" actId="1076"/>
          <ac:spMkLst>
            <pc:docMk/>
            <pc:sldMk cId="3290171276" sldId="283"/>
            <ac:spMk id="26" creationId="{4E84ACC7-3E63-4795-87B7-C5483CB046E8}"/>
          </ac:spMkLst>
        </pc:spChg>
        <pc:spChg chg="add mod">
          <ac:chgData name="Rachel Newberry" userId="0bbb2498f9fca934" providerId="LiveId" clId="{71B5AFB0-D53D-4E98-BDCD-21B77AB95CF2}" dt="2021-10-15T19:25:01.670" v="2347" actId="115"/>
          <ac:spMkLst>
            <pc:docMk/>
            <pc:sldMk cId="3290171276" sldId="283"/>
            <ac:spMk id="27" creationId="{5159F738-3F39-4F62-B12E-785B54219C8B}"/>
          </ac:spMkLst>
        </pc:spChg>
        <pc:spChg chg="add mod">
          <ac:chgData name="Rachel Newberry" userId="0bbb2498f9fca934" providerId="LiveId" clId="{71B5AFB0-D53D-4E98-BDCD-21B77AB95CF2}" dt="2021-10-15T19:24:22.215" v="2343" actId="207"/>
          <ac:spMkLst>
            <pc:docMk/>
            <pc:sldMk cId="3290171276" sldId="283"/>
            <ac:spMk id="29" creationId="{C1A6C706-2466-40A3-97A3-3B1D6514916E}"/>
          </ac:spMkLst>
        </pc:spChg>
        <pc:spChg chg="add mod">
          <ac:chgData name="Rachel Newberry" userId="0bbb2498f9fca934" providerId="LiveId" clId="{71B5AFB0-D53D-4E98-BDCD-21B77AB95CF2}" dt="2021-10-15T19:24:24.617" v="2344" actId="207"/>
          <ac:spMkLst>
            <pc:docMk/>
            <pc:sldMk cId="3290171276" sldId="283"/>
            <ac:spMk id="30" creationId="{5115C381-3613-4273-9051-B01480AD73EA}"/>
          </ac:spMkLst>
        </pc:spChg>
        <pc:picChg chg="add mod modCrop">
          <ac:chgData name="Rachel Newberry" userId="0bbb2498f9fca934" providerId="LiveId" clId="{71B5AFB0-D53D-4E98-BDCD-21B77AB95CF2}" dt="2021-10-15T19:23:05.944" v="2336" actId="14100"/>
          <ac:picMkLst>
            <pc:docMk/>
            <pc:sldMk cId="3290171276" sldId="283"/>
            <ac:picMk id="14" creationId="{5C5CF2E7-D48D-4453-8BA6-0BFB0F19ACDB}"/>
          </ac:picMkLst>
        </pc:picChg>
        <pc:picChg chg="add mod">
          <ac:chgData name="Rachel Newberry" userId="0bbb2498f9fca934" providerId="LiveId" clId="{71B5AFB0-D53D-4E98-BDCD-21B77AB95CF2}" dt="2021-10-15T19:23:49.217" v="2342" actId="14100"/>
          <ac:picMkLst>
            <pc:docMk/>
            <pc:sldMk cId="3290171276" sldId="283"/>
            <ac:picMk id="15" creationId="{AA28E098-2D20-4E05-83A3-C6D9BE716BE9}"/>
          </ac:picMkLst>
        </pc:picChg>
      </pc:sldChg>
      <pc:sldChg chg="addSp modSp add del mod">
        <pc:chgData name="Rachel Newberry" userId="0bbb2498f9fca934" providerId="LiveId" clId="{71B5AFB0-D53D-4E98-BDCD-21B77AB95CF2}" dt="2021-10-13T22:59:28.871" v="1800" actId="2696"/>
        <pc:sldMkLst>
          <pc:docMk/>
          <pc:sldMk cId="2249996590" sldId="284"/>
        </pc:sldMkLst>
        <pc:spChg chg="mod">
          <ac:chgData name="Rachel Newberry" userId="0bbb2498f9fca934" providerId="LiveId" clId="{71B5AFB0-D53D-4E98-BDCD-21B77AB95CF2}" dt="2021-10-13T19:10:53.939" v="1470" actId="207"/>
          <ac:spMkLst>
            <pc:docMk/>
            <pc:sldMk cId="2249996590" sldId="284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10:10.938" v="439" actId="313"/>
          <ac:spMkLst>
            <pc:docMk/>
            <pc:sldMk cId="2249996590" sldId="284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6:17.973" v="267" actId="22"/>
          <ac:spMkLst>
            <pc:docMk/>
            <pc:sldMk cId="2249996590" sldId="284"/>
            <ac:spMk id="7" creationId="{13EBE351-3089-4BB4-BF83-9C4118BBB1D9}"/>
          </ac:spMkLst>
        </pc:spChg>
      </pc:sldChg>
      <pc:sldChg chg="addSp delSp modSp add del mod">
        <pc:chgData name="Rachel Newberry" userId="0bbb2498f9fca934" providerId="LiveId" clId="{71B5AFB0-D53D-4E98-BDCD-21B77AB95CF2}" dt="2021-10-13T19:15:17.324" v="1480" actId="2696"/>
        <pc:sldMkLst>
          <pc:docMk/>
          <pc:sldMk cId="3150298660" sldId="285"/>
        </pc:sldMkLst>
        <pc:spChg chg="mod">
          <ac:chgData name="Rachel Newberry" userId="0bbb2498f9fca934" providerId="LiveId" clId="{71B5AFB0-D53D-4E98-BDCD-21B77AB95CF2}" dt="2021-10-13T19:10:57.031" v="1471" actId="207"/>
          <ac:spMkLst>
            <pc:docMk/>
            <pc:sldMk cId="3150298660" sldId="285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3T14:09:51.871" v="415" actId="20577"/>
          <ac:spMkLst>
            <pc:docMk/>
            <pc:sldMk cId="3150298660" sldId="285"/>
            <ac:spMk id="3" creationId="{253C8287-54E5-4AA5-A261-662ABEDC2EBD}"/>
          </ac:spMkLst>
        </pc:spChg>
        <pc:spChg chg="add">
          <ac:chgData name="Rachel Newberry" userId="0bbb2498f9fca934" providerId="LiveId" clId="{71B5AFB0-D53D-4E98-BDCD-21B77AB95CF2}" dt="2021-10-13T13:55:47.683" v="266" actId="22"/>
          <ac:spMkLst>
            <pc:docMk/>
            <pc:sldMk cId="3150298660" sldId="285"/>
            <ac:spMk id="7" creationId="{C6685B00-AD93-4CB1-934C-942D2434C6ED}"/>
          </ac:spMkLst>
        </pc:spChg>
        <pc:picChg chg="add del mod">
          <ac:chgData name="Rachel Newberry" userId="0bbb2498f9fca934" providerId="LiveId" clId="{71B5AFB0-D53D-4E98-BDCD-21B77AB95CF2}" dt="2021-10-13T19:12:46.327" v="1474" actId="478"/>
          <ac:picMkLst>
            <pc:docMk/>
            <pc:sldMk cId="3150298660" sldId="285"/>
            <ac:picMk id="8" creationId="{2DE2FF85-EAD3-47E8-8BD9-6992194896DC}"/>
          </ac:picMkLst>
        </pc:picChg>
      </pc:sldChg>
      <pc:sldChg chg="addSp add del">
        <pc:chgData name="Rachel Newberry" userId="0bbb2498f9fca934" providerId="LiveId" clId="{71B5AFB0-D53D-4E98-BDCD-21B77AB95CF2}" dt="2021-10-15T19:38:09.894" v="2397" actId="2696"/>
        <pc:sldMkLst>
          <pc:docMk/>
          <pc:sldMk cId="2829683177" sldId="286"/>
        </pc:sldMkLst>
        <pc:picChg chg="add">
          <ac:chgData name="Rachel Newberry" userId="0bbb2498f9fca934" providerId="LiveId" clId="{71B5AFB0-D53D-4E98-BDCD-21B77AB95CF2}" dt="2021-10-15T19:36:56.142" v="2381"/>
          <ac:picMkLst>
            <pc:docMk/>
            <pc:sldMk cId="2829683177" sldId="286"/>
            <ac:picMk id="2050" creationId="{4C95FAB5-DD1F-4172-9514-2B12699BC34E}"/>
          </ac:picMkLst>
        </pc:picChg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1661701544" sldId="287"/>
        </pc:sldMkLst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797840703" sldId="288"/>
        </pc:sldMkLst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3303831689" sldId="289"/>
        </pc:sldMkLst>
      </pc:sldChg>
      <pc:sldChg chg="modSp add del mod">
        <pc:chgData name="Rachel Newberry" userId="0bbb2498f9fca934" providerId="LiveId" clId="{71B5AFB0-D53D-4E98-BDCD-21B77AB95CF2}" dt="2021-10-13T17:31:05.125" v="1032" actId="2696"/>
        <pc:sldMkLst>
          <pc:docMk/>
          <pc:sldMk cId="892343416" sldId="290"/>
        </pc:sldMkLst>
        <pc:spChg chg="mod">
          <ac:chgData name="Rachel Newberry" userId="0bbb2498f9fca934" providerId="LiveId" clId="{71B5AFB0-D53D-4E98-BDCD-21B77AB95CF2}" dt="2021-10-13T17:25:30.508" v="747" actId="20577"/>
          <ac:spMkLst>
            <pc:docMk/>
            <pc:sldMk cId="892343416" sldId="290"/>
            <ac:spMk id="3" creationId="{253C8287-54E5-4AA5-A261-662ABEDC2EBD}"/>
          </ac:spMkLst>
        </pc:spChg>
      </pc:sldChg>
      <pc:sldChg chg="add del">
        <pc:chgData name="Rachel Newberry" userId="0bbb2498f9fca934" providerId="LiveId" clId="{71B5AFB0-D53D-4E98-BDCD-21B77AB95CF2}" dt="2021-10-13T18:52:01.959" v="1359" actId="2696"/>
        <pc:sldMkLst>
          <pc:docMk/>
          <pc:sldMk cId="3654085624" sldId="290"/>
        </pc:sldMkLst>
      </pc:sldChg>
      <pc:sldChg chg="addSp delSp modSp add mod ord modNotesTx">
        <pc:chgData name="Rachel Newberry" userId="0bbb2498f9fca934" providerId="LiveId" clId="{71B5AFB0-D53D-4E98-BDCD-21B77AB95CF2}" dt="2021-10-13T20:05:19.301" v="1715" actId="14100"/>
        <pc:sldMkLst>
          <pc:docMk/>
          <pc:sldMk cId="745909600" sldId="291"/>
        </pc:sldMkLst>
        <pc:spChg chg="mod">
          <ac:chgData name="Rachel Newberry" userId="0bbb2498f9fca934" providerId="LiveId" clId="{71B5AFB0-D53D-4E98-BDCD-21B77AB95CF2}" dt="2021-10-13T19:10:01.414" v="1464" actId="207"/>
          <ac:spMkLst>
            <pc:docMk/>
            <pc:sldMk cId="745909600" sldId="291"/>
            <ac:spMk id="2" creationId="{64D2CE98-D228-4103-A3B6-DBA145A7F002}"/>
          </ac:spMkLst>
        </pc:spChg>
        <pc:spChg chg="del mod">
          <ac:chgData name="Rachel Newberry" userId="0bbb2498f9fca934" providerId="LiveId" clId="{71B5AFB0-D53D-4E98-BDCD-21B77AB95CF2}" dt="2021-10-13T17:44:00.006" v="1252" actId="478"/>
          <ac:spMkLst>
            <pc:docMk/>
            <pc:sldMk cId="745909600" sldId="291"/>
            <ac:spMk id="6" creationId="{830FFE12-2B23-431C-B8E1-85669369E151}"/>
          </ac:spMkLst>
        </pc:spChg>
        <pc:spChg chg="del">
          <ac:chgData name="Rachel Newberry" userId="0bbb2498f9fca934" providerId="LiveId" clId="{71B5AFB0-D53D-4E98-BDCD-21B77AB95CF2}" dt="2021-10-13T17:44:02.876" v="1254" actId="478"/>
          <ac:spMkLst>
            <pc:docMk/>
            <pc:sldMk cId="745909600" sldId="291"/>
            <ac:spMk id="9" creationId="{C2B30325-2B4E-421C-986A-32E5D68DE999}"/>
          </ac:spMkLst>
        </pc:spChg>
        <pc:spChg chg="del">
          <ac:chgData name="Rachel Newberry" userId="0bbb2498f9fca934" providerId="LiveId" clId="{71B5AFB0-D53D-4E98-BDCD-21B77AB95CF2}" dt="2021-10-13T17:44:00.709" v="1253" actId="478"/>
          <ac:spMkLst>
            <pc:docMk/>
            <pc:sldMk cId="745909600" sldId="291"/>
            <ac:spMk id="10" creationId="{1C2031F3-1911-4988-9D13-EF6BBBAA94F5}"/>
          </ac:spMkLst>
        </pc:spChg>
        <pc:spChg chg="del mod">
          <ac:chgData name="Rachel Newberry" userId="0bbb2498f9fca934" providerId="LiveId" clId="{71B5AFB0-D53D-4E98-BDCD-21B77AB95CF2}" dt="2021-10-13T17:43:57.862" v="1250" actId="478"/>
          <ac:spMkLst>
            <pc:docMk/>
            <pc:sldMk cId="745909600" sldId="291"/>
            <ac:spMk id="11" creationId="{660CEB33-3E70-4806-83B4-BEC4929AF3D7}"/>
          </ac:spMkLst>
        </pc:spChg>
        <pc:spChg chg="del mod">
          <ac:chgData name="Rachel Newberry" userId="0bbb2498f9fca934" providerId="LiveId" clId="{71B5AFB0-D53D-4E98-BDCD-21B77AB95CF2}" dt="2021-10-13T18:42:34.498" v="1310" actId="478"/>
          <ac:spMkLst>
            <pc:docMk/>
            <pc:sldMk cId="745909600" sldId="291"/>
            <ac:spMk id="12" creationId="{96B4F5A1-5534-42C8-BA19-E744CA97C598}"/>
          </ac:spMkLst>
        </pc:spChg>
        <pc:grpChg chg="add del mod">
          <ac:chgData name="Rachel Newberry" userId="0bbb2498f9fca934" providerId="LiveId" clId="{71B5AFB0-D53D-4E98-BDCD-21B77AB95CF2}" dt="2021-10-13T18:50:48.794" v="1351" actId="478"/>
          <ac:grpSpMkLst>
            <pc:docMk/>
            <pc:sldMk cId="745909600" sldId="291"/>
            <ac:grpSpMk id="22" creationId="{F9D65E65-EEA9-4880-8380-AA2936043A6E}"/>
          </ac:grpSpMkLst>
        </pc:grpChg>
        <pc:graphicFrameChg chg="mod">
          <ac:chgData name="Rachel Newberry" userId="0bbb2498f9fca934" providerId="LiveId" clId="{71B5AFB0-D53D-4E98-BDCD-21B77AB95CF2}" dt="2021-10-13T19:17:15.616" v="1481" actId="12100"/>
          <ac:graphicFrameMkLst>
            <pc:docMk/>
            <pc:sldMk cId="745909600" sldId="291"/>
            <ac:graphicFrameMk id="13" creationId="{7FFBC244-5496-4A4B-AA5F-F18E136C6E8B}"/>
          </ac:graphicFrameMkLst>
        </pc:graphicFrameChg>
        <pc:picChg chg="add mod ord">
          <ac:chgData name="Rachel Newberry" userId="0bbb2498f9fca934" providerId="LiveId" clId="{71B5AFB0-D53D-4E98-BDCD-21B77AB95CF2}" dt="2021-10-13T18:29:42.367" v="1269" actId="1076"/>
          <ac:picMkLst>
            <pc:docMk/>
            <pc:sldMk cId="745909600" sldId="291"/>
            <ac:picMk id="8" creationId="{5762744D-A818-4888-9988-80070B261B9A}"/>
          </ac:picMkLst>
        </pc:picChg>
        <pc:picChg chg="add del mod">
          <ac:chgData name="Rachel Newberry" userId="0bbb2498f9fca934" providerId="LiveId" clId="{71B5AFB0-D53D-4E98-BDCD-21B77AB95CF2}" dt="2021-10-13T18:41:00.008" v="1294" actId="478"/>
          <ac:picMkLst>
            <pc:docMk/>
            <pc:sldMk cId="745909600" sldId="291"/>
            <ac:picMk id="15" creationId="{CFB394E0-B220-41BF-8987-94302CB36B53}"/>
          </ac:picMkLst>
        </pc:picChg>
        <pc:picChg chg="add mod">
          <ac:chgData name="Rachel Newberry" userId="0bbb2498f9fca934" providerId="LiveId" clId="{71B5AFB0-D53D-4E98-BDCD-21B77AB95CF2}" dt="2021-10-13T20:05:19.301" v="1715" actId="14100"/>
          <ac:picMkLst>
            <pc:docMk/>
            <pc:sldMk cId="745909600" sldId="291"/>
            <ac:picMk id="17" creationId="{D648D6A1-45CE-48D6-8294-9C69DC1EBF75}"/>
          </ac:picMkLst>
        </pc:picChg>
        <pc:picChg chg="add del mod topLvl">
          <ac:chgData name="Rachel Newberry" userId="0bbb2498f9fca934" providerId="LiveId" clId="{71B5AFB0-D53D-4E98-BDCD-21B77AB95CF2}" dt="2021-10-13T18:50:48.794" v="1351" actId="478"/>
          <ac:picMkLst>
            <pc:docMk/>
            <pc:sldMk cId="745909600" sldId="291"/>
            <ac:picMk id="19" creationId="{8A2DE7C3-DD47-4749-89D3-D3FE6E793D4C}"/>
          </ac:picMkLst>
        </pc:picChg>
        <pc:picChg chg="add del mod topLvl">
          <ac:chgData name="Rachel Newberry" userId="0bbb2498f9fca934" providerId="LiveId" clId="{71B5AFB0-D53D-4E98-BDCD-21B77AB95CF2}" dt="2021-10-13T18:51:01.903" v="1355" actId="478"/>
          <ac:picMkLst>
            <pc:docMk/>
            <pc:sldMk cId="745909600" sldId="291"/>
            <ac:picMk id="21" creationId="{108B4C27-9B10-4DDE-8362-87D237F843FE}"/>
          </ac:picMkLst>
        </pc:picChg>
      </pc:sldChg>
      <pc:sldChg chg="add del">
        <pc:chgData name="Rachel Newberry" userId="0bbb2498f9fca934" providerId="LiveId" clId="{71B5AFB0-D53D-4E98-BDCD-21B77AB95CF2}" dt="2021-10-13T19:10:10.041" v="1465" actId="2696"/>
        <pc:sldMkLst>
          <pc:docMk/>
          <pc:sldMk cId="3345812653" sldId="292"/>
        </pc:sldMkLst>
      </pc:sldChg>
      <pc:sldChg chg="delSp modSp add mod">
        <pc:chgData name="Rachel Newberry" userId="0bbb2498f9fca934" providerId="LiveId" clId="{71B5AFB0-D53D-4E98-BDCD-21B77AB95CF2}" dt="2021-10-13T19:13:08.846" v="1479" actId="207"/>
        <pc:sldMkLst>
          <pc:docMk/>
          <pc:sldMk cId="3570107492" sldId="292"/>
        </pc:sldMkLst>
        <pc:spChg chg="mod">
          <ac:chgData name="Rachel Newberry" userId="0bbb2498f9fca934" providerId="LiveId" clId="{71B5AFB0-D53D-4E98-BDCD-21B77AB95CF2}" dt="2021-10-13T19:13:08.846" v="1479" actId="207"/>
          <ac:spMkLst>
            <pc:docMk/>
            <pc:sldMk cId="3570107492" sldId="292"/>
            <ac:spMk id="2" creationId="{64D2CE98-D228-4103-A3B6-DBA145A7F002}"/>
          </ac:spMkLst>
        </pc:spChg>
        <pc:spChg chg="del">
          <ac:chgData name="Rachel Newberry" userId="0bbb2498f9fca934" providerId="LiveId" clId="{71B5AFB0-D53D-4E98-BDCD-21B77AB95CF2}" dt="2021-10-13T19:12:54.336" v="1476" actId="478"/>
          <ac:spMkLst>
            <pc:docMk/>
            <pc:sldMk cId="3570107492" sldId="292"/>
            <ac:spMk id="7" creationId="{C6685B00-AD93-4CB1-934C-942D2434C6ED}"/>
          </ac:spMkLst>
        </pc:spChg>
        <pc:picChg chg="mod ord">
          <ac:chgData name="Rachel Newberry" userId="0bbb2498f9fca934" providerId="LiveId" clId="{71B5AFB0-D53D-4E98-BDCD-21B77AB95CF2}" dt="2021-10-13T19:13:01.770" v="1478" actId="14100"/>
          <ac:picMkLst>
            <pc:docMk/>
            <pc:sldMk cId="3570107492" sldId="292"/>
            <ac:picMk id="8" creationId="{2DE2FF85-EAD3-47E8-8BD9-6992194896DC}"/>
          </ac:picMkLst>
        </pc:picChg>
      </pc:sldChg>
      <pc:sldChg chg="addSp delSp modSp new mod">
        <pc:chgData name="Rachel Newberry" userId="0bbb2498f9fca934" providerId="LiveId" clId="{71B5AFB0-D53D-4E98-BDCD-21B77AB95CF2}" dt="2021-10-16T15:54:26.617" v="2728"/>
        <pc:sldMkLst>
          <pc:docMk/>
          <pc:sldMk cId="2968464685" sldId="293"/>
        </pc:sldMkLst>
        <pc:spChg chg="add mod">
          <ac:chgData name="Rachel Newberry" userId="0bbb2498f9fca934" providerId="LiveId" clId="{71B5AFB0-D53D-4E98-BDCD-21B77AB95CF2}" dt="2021-10-13T20:02:08.390" v="1707" actId="207"/>
          <ac:spMkLst>
            <pc:docMk/>
            <pc:sldMk cId="2968464685" sldId="293"/>
            <ac:spMk id="2" creationId="{3209B6F6-9B8F-43C5-ADFF-B1D68D60E83E}"/>
          </ac:spMkLst>
        </pc:spChg>
        <pc:spChg chg="add mod">
          <ac:chgData name="Rachel Newberry" userId="0bbb2498f9fca934" providerId="LiveId" clId="{71B5AFB0-D53D-4E98-BDCD-21B77AB95CF2}" dt="2021-10-13T20:02:16.651" v="1709" actId="207"/>
          <ac:spMkLst>
            <pc:docMk/>
            <pc:sldMk cId="2968464685" sldId="293"/>
            <ac:spMk id="3" creationId="{B18B5992-81CD-41D1-91D8-F968DDDCD7C8}"/>
          </ac:spMkLst>
        </pc:spChg>
        <pc:spChg chg="add mod">
          <ac:chgData name="Rachel Newberry" userId="0bbb2498f9fca934" providerId="LiveId" clId="{71B5AFB0-D53D-4E98-BDCD-21B77AB95CF2}" dt="2021-10-13T20:02:22.630" v="1711" actId="207"/>
          <ac:spMkLst>
            <pc:docMk/>
            <pc:sldMk cId="2968464685" sldId="293"/>
            <ac:spMk id="4" creationId="{CC26DD32-43BC-4E42-A57F-D4B47D12B262}"/>
          </ac:spMkLst>
        </pc:spChg>
        <pc:spChg chg="add del">
          <ac:chgData name="Rachel Newberry" userId="0bbb2498f9fca934" providerId="LiveId" clId="{71B5AFB0-D53D-4E98-BDCD-21B77AB95CF2}" dt="2021-10-13T19:30:24.399" v="1575" actId="478"/>
          <ac:spMkLst>
            <pc:docMk/>
            <pc:sldMk cId="2968464685" sldId="293"/>
            <ac:spMk id="7" creationId="{D09E2781-B6AA-47C5-8B9C-49898D611E4E}"/>
          </ac:spMkLst>
        </pc:spChg>
        <pc:spChg chg="add mod">
          <ac:chgData name="Rachel Newberry" userId="0bbb2498f9fca934" providerId="LiveId" clId="{71B5AFB0-D53D-4E98-BDCD-21B77AB95CF2}" dt="2021-10-13T20:02:44.398" v="1713" actId="1582"/>
          <ac:spMkLst>
            <pc:docMk/>
            <pc:sldMk cId="2968464685" sldId="293"/>
            <ac:spMk id="13" creationId="{D117C9A5-B928-42F5-B085-FB2B79FD7C59}"/>
          </ac:spMkLst>
        </pc:spChg>
        <pc:spChg chg="add mod">
          <ac:chgData name="Rachel Newberry" userId="0bbb2498f9fca934" providerId="LiveId" clId="{71B5AFB0-D53D-4E98-BDCD-21B77AB95CF2}" dt="2021-10-13T19:37:11.919" v="1616"/>
          <ac:spMkLst>
            <pc:docMk/>
            <pc:sldMk cId="2968464685" sldId="293"/>
            <ac:spMk id="14" creationId="{233F0A5C-331D-4FBE-8927-5E8CD8710B88}"/>
          </ac:spMkLst>
        </pc:spChg>
        <pc:spChg chg="add mod">
          <ac:chgData name="Rachel Newberry" userId="0bbb2498f9fca934" providerId="LiveId" clId="{71B5AFB0-D53D-4E98-BDCD-21B77AB95CF2}" dt="2021-10-13T19:38:39.393" v="1635" actId="1076"/>
          <ac:spMkLst>
            <pc:docMk/>
            <pc:sldMk cId="2968464685" sldId="293"/>
            <ac:spMk id="15" creationId="{3841C6CA-45DF-48E8-BAE5-764337EE37BA}"/>
          </ac:spMkLst>
        </pc:spChg>
        <pc:spChg chg="add mod">
          <ac:chgData name="Rachel Newberry" userId="0bbb2498f9fca934" providerId="LiveId" clId="{71B5AFB0-D53D-4E98-BDCD-21B77AB95CF2}" dt="2021-10-13T20:02:50.288" v="1714" actId="1582"/>
          <ac:spMkLst>
            <pc:docMk/>
            <pc:sldMk cId="2968464685" sldId="293"/>
            <ac:spMk id="19" creationId="{C2663C7E-C602-4EAB-8D82-766A35274AD2}"/>
          </ac:spMkLst>
        </pc:spChg>
        <pc:spChg chg="add mod">
          <ac:chgData name="Rachel Newberry" userId="0bbb2498f9fca934" providerId="LiveId" clId="{71B5AFB0-D53D-4E98-BDCD-21B77AB95CF2}" dt="2021-10-13T20:02:38.479" v="1712" actId="1582"/>
          <ac:spMkLst>
            <pc:docMk/>
            <pc:sldMk cId="2968464685" sldId="293"/>
            <ac:spMk id="20" creationId="{1F85EE39-6B4E-4E9F-B4AB-F50B5785C4C8}"/>
          </ac:spMkLst>
        </pc:spChg>
        <pc:picChg chg="add mod modCrop">
          <ac:chgData name="Rachel Newberry" userId="0bbb2498f9fca934" providerId="LiveId" clId="{71B5AFB0-D53D-4E98-BDCD-21B77AB95CF2}" dt="2021-10-16T15:54:26.617" v="2728"/>
          <ac:picMkLst>
            <pc:docMk/>
            <pc:sldMk cId="2968464685" sldId="293"/>
            <ac:picMk id="6" creationId="{D5307045-9442-42E8-8CC4-A25B7DF5FBFF}"/>
          </ac:picMkLst>
        </pc:picChg>
        <pc:picChg chg="add mod modCrop">
          <ac:chgData name="Rachel Newberry" userId="0bbb2498f9fca934" providerId="LiveId" clId="{71B5AFB0-D53D-4E98-BDCD-21B77AB95CF2}" dt="2021-10-13T20:00:40.793" v="1699" actId="14100"/>
          <ac:picMkLst>
            <pc:docMk/>
            <pc:sldMk cId="2968464685" sldId="293"/>
            <ac:picMk id="8" creationId="{193CDE1C-8686-4DD8-898D-FDDAB63AB72B}"/>
          </ac:picMkLst>
        </pc:picChg>
        <pc:picChg chg="add mod modCrop">
          <ac:chgData name="Rachel Newberry" userId="0bbb2498f9fca934" providerId="LiveId" clId="{71B5AFB0-D53D-4E98-BDCD-21B77AB95CF2}" dt="2021-10-13T20:01:00.090" v="1701" actId="14100"/>
          <ac:picMkLst>
            <pc:docMk/>
            <pc:sldMk cId="2968464685" sldId="293"/>
            <ac:picMk id="10" creationId="{FDD98E41-0058-4A5A-86D5-6DD1AC579145}"/>
          </ac:picMkLst>
        </pc:picChg>
        <pc:picChg chg="add mod modCrop">
          <ac:chgData name="Rachel Newberry" userId="0bbb2498f9fca934" providerId="LiveId" clId="{71B5AFB0-D53D-4E98-BDCD-21B77AB95CF2}" dt="2021-10-13T20:01:30.533" v="1705" actId="14100"/>
          <ac:picMkLst>
            <pc:docMk/>
            <pc:sldMk cId="2968464685" sldId="293"/>
            <ac:picMk id="12" creationId="{DFA19A03-FAD3-4941-AFED-0FC0596B81AC}"/>
          </ac:picMkLst>
        </pc:picChg>
        <pc:picChg chg="add mod">
          <ac:chgData name="Rachel Newberry" userId="0bbb2498f9fca934" providerId="LiveId" clId="{71B5AFB0-D53D-4E98-BDCD-21B77AB95CF2}" dt="2021-10-13T19:37:11.919" v="1616"/>
          <ac:picMkLst>
            <pc:docMk/>
            <pc:sldMk cId="2968464685" sldId="293"/>
            <ac:picMk id="17" creationId="{115A6306-D137-45EC-9FC2-437681D4BD3E}"/>
          </ac:picMkLst>
        </pc:picChg>
        <pc:picChg chg="add del mod">
          <ac:chgData name="Rachel Newberry" userId="0bbb2498f9fca934" providerId="LiveId" clId="{71B5AFB0-D53D-4E98-BDCD-21B77AB95CF2}" dt="2021-10-13T19:32:58.062" v="1596" actId="478"/>
          <ac:picMkLst>
            <pc:docMk/>
            <pc:sldMk cId="2968464685" sldId="293"/>
            <ac:picMk id="1026" creationId="{011B63B8-4BBB-4D5B-BED2-BCF5A6CBA152}"/>
          </ac:picMkLst>
        </pc:picChg>
        <pc:cxnChg chg="add mod">
          <ac:chgData name="Rachel Newberry" userId="0bbb2498f9fca934" providerId="LiveId" clId="{71B5AFB0-D53D-4E98-BDCD-21B77AB95CF2}" dt="2021-10-13T19:37:11.919" v="1616"/>
          <ac:cxnSpMkLst>
            <pc:docMk/>
            <pc:sldMk cId="2968464685" sldId="293"/>
            <ac:cxnSpMk id="16" creationId="{55CD9230-FDB2-4DD0-BBA5-F6C999C51489}"/>
          </ac:cxnSpMkLst>
        </pc:cxnChg>
      </pc:sldChg>
      <pc:sldChg chg="addSp delSp modSp add mod ord">
        <pc:chgData name="Rachel Newberry" userId="0bbb2498f9fca934" providerId="LiveId" clId="{71B5AFB0-D53D-4E98-BDCD-21B77AB95CF2}" dt="2021-10-13T20:57:25.032" v="1797" actId="1440"/>
        <pc:sldMkLst>
          <pc:docMk/>
          <pc:sldMk cId="4217792092" sldId="294"/>
        </pc:sldMkLst>
        <pc:spChg chg="del mod">
          <ac:chgData name="Rachel Newberry" userId="0bbb2498f9fca934" providerId="LiveId" clId="{71B5AFB0-D53D-4E98-BDCD-21B77AB95CF2}" dt="2021-10-13T20:37:26.092" v="1734" actId="478"/>
          <ac:spMkLst>
            <pc:docMk/>
            <pc:sldMk cId="4217792092" sldId="294"/>
            <ac:spMk id="7" creationId="{0532148D-56DA-40EB-A63C-9E83BBC47DA3}"/>
          </ac:spMkLst>
        </pc:spChg>
        <pc:spChg chg="del">
          <ac:chgData name="Rachel Newberry" userId="0bbb2498f9fca934" providerId="LiveId" clId="{71B5AFB0-D53D-4E98-BDCD-21B77AB95CF2}" dt="2021-10-13T20:37:30.076" v="1735" actId="478"/>
          <ac:spMkLst>
            <pc:docMk/>
            <pc:sldMk cId="4217792092" sldId="294"/>
            <ac:spMk id="9" creationId="{25C6B307-EDE0-4EC2-9D18-2F537B97B06D}"/>
          </ac:spMkLst>
        </pc:spChg>
        <pc:spChg chg="add mod">
          <ac:chgData name="Rachel Newberry" userId="0bbb2498f9fca934" providerId="LiveId" clId="{71B5AFB0-D53D-4E98-BDCD-21B77AB95CF2}" dt="2021-10-13T20:56:46.595" v="1796" actId="207"/>
          <ac:spMkLst>
            <pc:docMk/>
            <pc:sldMk cId="4217792092" sldId="294"/>
            <ac:spMk id="11" creationId="{1FDABCD8-DD94-4657-AE3F-9B6937C5142B}"/>
          </ac:spMkLst>
        </pc:spChg>
        <pc:graphicFrameChg chg="add del mod modGraphic">
          <ac:chgData name="Rachel Newberry" userId="0bbb2498f9fca934" providerId="LiveId" clId="{71B5AFB0-D53D-4E98-BDCD-21B77AB95CF2}" dt="2021-10-13T20:13:39.941" v="1725" actId="1032"/>
          <ac:graphicFrameMkLst>
            <pc:docMk/>
            <pc:sldMk cId="4217792092" sldId="294"/>
            <ac:graphicFrameMk id="6" creationId="{C218F1AF-322F-4FCE-A5B8-8F0878454913}"/>
          </ac:graphicFrameMkLst>
        </pc:graphicFrameChg>
        <pc:graphicFrameChg chg="add mod modGraphic">
          <ac:chgData name="Rachel Newberry" userId="0bbb2498f9fca934" providerId="LiveId" clId="{71B5AFB0-D53D-4E98-BDCD-21B77AB95CF2}" dt="2021-10-13T20:46:48.405" v="1753" actId="1076"/>
          <ac:graphicFrameMkLst>
            <pc:docMk/>
            <pc:sldMk cId="4217792092" sldId="294"/>
            <ac:graphicFrameMk id="8" creationId="{F040C1BD-BC09-484D-8BE7-A9FB57EE5C6B}"/>
          </ac:graphicFrameMkLst>
        </pc:graphicFrameChg>
        <pc:picChg chg="add mod">
          <ac:chgData name="Rachel Newberry" userId="0bbb2498f9fca934" providerId="LiveId" clId="{71B5AFB0-D53D-4E98-BDCD-21B77AB95CF2}" dt="2021-10-13T20:52:51.692" v="1784" actId="1076"/>
          <ac:picMkLst>
            <pc:docMk/>
            <pc:sldMk cId="4217792092" sldId="294"/>
            <ac:picMk id="13" creationId="{85CFD6B4-948F-49A5-90A9-6AB08C7A18B9}"/>
          </ac:picMkLst>
        </pc:picChg>
        <pc:picChg chg="add mod">
          <ac:chgData name="Rachel Newberry" userId="0bbb2498f9fca934" providerId="LiveId" clId="{71B5AFB0-D53D-4E98-BDCD-21B77AB95CF2}" dt="2021-10-13T20:53:03.276" v="1786" actId="1076"/>
          <ac:picMkLst>
            <pc:docMk/>
            <pc:sldMk cId="4217792092" sldId="294"/>
            <ac:picMk id="15" creationId="{AFC63A8E-08CE-42D2-B13B-D82B685E4692}"/>
          </ac:picMkLst>
        </pc:picChg>
        <pc:picChg chg="add mod">
          <ac:chgData name="Rachel Newberry" userId="0bbb2498f9fca934" providerId="LiveId" clId="{71B5AFB0-D53D-4E98-BDCD-21B77AB95CF2}" dt="2021-10-13T20:52:54.412" v="1785" actId="1076"/>
          <ac:picMkLst>
            <pc:docMk/>
            <pc:sldMk cId="4217792092" sldId="294"/>
            <ac:picMk id="17" creationId="{97E9BDCE-D129-44E1-8FA1-A47FAEBE55C5}"/>
          </ac:picMkLst>
        </pc:picChg>
        <pc:picChg chg="add mod ord">
          <ac:chgData name="Rachel Newberry" userId="0bbb2498f9fca934" providerId="LiveId" clId="{71B5AFB0-D53D-4E98-BDCD-21B77AB95CF2}" dt="2021-10-13T20:57:25.032" v="1797" actId="1440"/>
          <ac:picMkLst>
            <pc:docMk/>
            <pc:sldMk cId="4217792092" sldId="294"/>
            <ac:picMk id="19" creationId="{B0FBC385-B249-49F8-B623-967256D8C41D}"/>
          </ac:picMkLst>
        </pc:picChg>
      </pc:sldChg>
      <pc:sldChg chg="add del">
        <pc:chgData name="Rachel Newberry" userId="0bbb2498f9fca934" providerId="LiveId" clId="{71B5AFB0-D53D-4E98-BDCD-21B77AB95CF2}" dt="2021-10-15T19:31:31.729" v="2349" actId="2696"/>
        <pc:sldMkLst>
          <pc:docMk/>
          <pc:sldMk cId="1979783588" sldId="295"/>
        </pc:sldMkLst>
      </pc:sldChg>
      <pc:sldChg chg="addSp delSp modSp add mod">
        <pc:chgData name="Rachel Newberry" userId="0bbb2498f9fca934" providerId="LiveId" clId="{71B5AFB0-D53D-4E98-BDCD-21B77AB95CF2}" dt="2021-10-15T18:57:48.969" v="2064" actId="1076"/>
        <pc:sldMkLst>
          <pc:docMk/>
          <pc:sldMk cId="945106256" sldId="296"/>
        </pc:sldMkLst>
        <pc:spChg chg="mod">
          <ac:chgData name="Rachel Newberry" userId="0bbb2498f9fca934" providerId="LiveId" clId="{71B5AFB0-D53D-4E98-BDCD-21B77AB95CF2}" dt="2021-10-15T18:57:44.093" v="2063" actId="1076"/>
          <ac:spMkLst>
            <pc:docMk/>
            <pc:sldMk cId="945106256" sldId="296"/>
            <ac:spMk id="7" creationId="{94A09E5A-939F-470E-A8D9-9CF0D590BA2F}"/>
          </ac:spMkLst>
        </pc:spChg>
        <pc:spChg chg="del mod">
          <ac:chgData name="Rachel Newberry" userId="0bbb2498f9fca934" providerId="LiveId" clId="{71B5AFB0-D53D-4E98-BDCD-21B77AB95CF2}" dt="2021-10-15T18:53:56.467" v="1962"/>
          <ac:spMkLst>
            <pc:docMk/>
            <pc:sldMk cId="945106256" sldId="296"/>
            <ac:spMk id="8" creationId="{D01E0522-F5C8-4BA9-8F45-CA2ABE9CCF92}"/>
          </ac:spMkLst>
        </pc:spChg>
        <pc:spChg chg="add mod">
          <ac:chgData name="Rachel Newberry" userId="0bbb2498f9fca934" providerId="LiveId" clId="{71B5AFB0-D53D-4E98-BDCD-21B77AB95CF2}" dt="2021-10-15T18:51:38.599" v="1948" actId="1076"/>
          <ac:spMkLst>
            <pc:docMk/>
            <pc:sldMk cId="945106256" sldId="296"/>
            <ac:spMk id="9" creationId="{6BE3B263-23D4-482E-B99E-CEB91F103CC9}"/>
          </ac:spMkLst>
        </pc:spChg>
        <pc:spChg chg="add del mod">
          <ac:chgData name="Rachel Newberry" userId="0bbb2498f9fca934" providerId="LiveId" clId="{71B5AFB0-D53D-4E98-BDCD-21B77AB95CF2}" dt="2021-10-15T18:55:11.488" v="2042" actId="478"/>
          <ac:spMkLst>
            <pc:docMk/>
            <pc:sldMk cId="945106256" sldId="296"/>
            <ac:spMk id="20" creationId="{074EFFF1-C804-4553-B7FA-34B49355644C}"/>
          </ac:spMkLst>
        </pc:spChg>
        <pc:spChg chg="add mod">
          <ac:chgData name="Rachel Newberry" userId="0bbb2498f9fca934" providerId="LiveId" clId="{71B5AFB0-D53D-4E98-BDCD-21B77AB95CF2}" dt="2021-10-15T18:56:00.016" v="2047" actId="1076"/>
          <ac:spMkLst>
            <pc:docMk/>
            <pc:sldMk cId="945106256" sldId="296"/>
            <ac:spMk id="21" creationId="{0B6D38B8-B982-4421-B1A8-B788BEA350A7}"/>
          </ac:spMkLst>
        </pc:spChg>
        <pc:picChg chg="add mod modCrop">
          <ac:chgData name="Rachel Newberry" userId="0bbb2498f9fca934" providerId="LiveId" clId="{71B5AFB0-D53D-4E98-BDCD-21B77AB95CF2}" dt="2021-10-15T18:57:38.285" v="2062" actId="1076"/>
          <ac:picMkLst>
            <pc:docMk/>
            <pc:sldMk cId="945106256" sldId="296"/>
            <ac:picMk id="11" creationId="{5EC0A3E2-839E-4AA6-B095-D07691286950}"/>
          </ac:picMkLst>
        </pc:picChg>
        <pc:picChg chg="add del mod modCrop">
          <ac:chgData name="Rachel Newberry" userId="0bbb2498f9fca934" providerId="LiveId" clId="{71B5AFB0-D53D-4E98-BDCD-21B77AB95CF2}" dt="2021-10-15T18:57:27.083" v="2060" actId="478"/>
          <ac:picMkLst>
            <pc:docMk/>
            <pc:sldMk cId="945106256" sldId="296"/>
            <ac:picMk id="13" creationId="{48B48E83-2BE4-40E8-A3EA-B9FA9B1E6E56}"/>
          </ac:picMkLst>
        </pc:picChg>
        <pc:picChg chg="add del mod modCrop">
          <ac:chgData name="Rachel Newberry" userId="0bbb2498f9fca934" providerId="LiveId" clId="{71B5AFB0-D53D-4E98-BDCD-21B77AB95CF2}" dt="2021-10-15T18:24:38.377" v="1886" actId="478"/>
          <ac:picMkLst>
            <pc:docMk/>
            <pc:sldMk cId="945106256" sldId="296"/>
            <ac:picMk id="15" creationId="{9DB9D260-DD96-4CFC-A148-EF6E3C9C861A}"/>
          </ac:picMkLst>
        </pc:picChg>
        <pc:picChg chg="add mod modCrop">
          <ac:chgData name="Rachel Newberry" userId="0bbb2498f9fca934" providerId="LiveId" clId="{71B5AFB0-D53D-4E98-BDCD-21B77AB95CF2}" dt="2021-10-15T18:55:48.723" v="2045" actId="1076"/>
          <ac:picMkLst>
            <pc:docMk/>
            <pc:sldMk cId="945106256" sldId="296"/>
            <ac:picMk id="17" creationId="{40488BD4-F8C7-4CDF-BE80-6B9BD13A15E7}"/>
          </ac:picMkLst>
        </pc:picChg>
        <pc:picChg chg="add mod modCrop">
          <ac:chgData name="Rachel Newberry" userId="0bbb2498f9fca934" providerId="LiveId" clId="{71B5AFB0-D53D-4E98-BDCD-21B77AB95CF2}" dt="2021-10-15T18:57:48.969" v="2064" actId="1076"/>
          <ac:picMkLst>
            <pc:docMk/>
            <pc:sldMk cId="945106256" sldId="296"/>
            <ac:picMk id="18" creationId="{B6A3311D-ED13-4C53-92B9-AE548BD12B58}"/>
          </ac:picMkLst>
        </pc:picChg>
      </pc:sldChg>
      <pc:sldChg chg="addSp delSp modSp add mod setBg">
        <pc:chgData name="Rachel Newberry" userId="0bbb2498f9fca934" providerId="LiveId" clId="{71B5AFB0-D53D-4E98-BDCD-21B77AB95CF2}" dt="2021-10-16T15:36:06.369" v="2623" actId="404"/>
        <pc:sldMkLst>
          <pc:docMk/>
          <pc:sldMk cId="2279310722" sldId="297"/>
        </pc:sldMkLst>
        <pc:spChg chg="mod">
          <ac:chgData name="Rachel Newberry" userId="0bbb2498f9fca934" providerId="LiveId" clId="{71B5AFB0-D53D-4E98-BDCD-21B77AB95CF2}" dt="2021-10-15T19:37:57.623" v="2395" actId="207"/>
          <ac:spMkLst>
            <pc:docMk/>
            <pc:sldMk cId="2279310722" sldId="297"/>
            <ac:spMk id="2" creationId="{64D2CE98-D228-4103-A3B6-DBA145A7F002}"/>
          </ac:spMkLst>
        </pc:spChg>
        <pc:spChg chg="mod">
          <ac:chgData name="Rachel Newberry" userId="0bbb2498f9fca934" providerId="LiveId" clId="{71B5AFB0-D53D-4E98-BDCD-21B77AB95CF2}" dt="2021-10-15T19:38:01.442" v="2396" actId="207"/>
          <ac:spMkLst>
            <pc:docMk/>
            <pc:sldMk cId="2279310722" sldId="297"/>
            <ac:spMk id="3" creationId="{253C8287-54E5-4AA5-A261-662ABEDC2EBD}"/>
          </ac:spMkLst>
        </pc:spChg>
        <pc:spChg chg="add mod">
          <ac:chgData name="Rachel Newberry" userId="0bbb2498f9fca934" providerId="LiveId" clId="{71B5AFB0-D53D-4E98-BDCD-21B77AB95CF2}" dt="2021-10-16T15:36:06.369" v="2623" actId="404"/>
          <ac:spMkLst>
            <pc:docMk/>
            <pc:sldMk cId="2279310722" sldId="297"/>
            <ac:spMk id="6" creationId="{8F6300C3-5EF2-423A-9BFF-B6854BA16CB6}"/>
          </ac:spMkLst>
        </pc:spChg>
        <pc:spChg chg="add mod ord">
          <ac:chgData name="Rachel Newberry" userId="0bbb2498f9fca934" providerId="LiveId" clId="{71B5AFB0-D53D-4E98-BDCD-21B77AB95CF2}" dt="2021-10-16T14:45:06.147" v="2523" actId="339"/>
          <ac:spMkLst>
            <pc:docMk/>
            <pc:sldMk cId="2279310722" sldId="297"/>
            <ac:spMk id="10" creationId="{44BA6D50-D04A-4D59-AE05-1497BB8CBC69}"/>
          </ac:spMkLst>
        </pc:spChg>
        <pc:picChg chg="del">
          <ac:chgData name="Rachel Newberry" userId="0bbb2498f9fca934" providerId="LiveId" clId="{71B5AFB0-D53D-4E98-BDCD-21B77AB95CF2}" dt="2021-10-15T19:37:18.424" v="2383" actId="478"/>
          <ac:picMkLst>
            <pc:docMk/>
            <pc:sldMk cId="2279310722" sldId="297"/>
            <ac:picMk id="7" creationId="{719A83C7-23C9-4787-9341-5A3CA0A489A9}"/>
          </ac:picMkLst>
        </pc:picChg>
        <pc:picChg chg="add mod ord">
          <ac:chgData name="Rachel Newberry" userId="0bbb2498f9fca934" providerId="LiveId" clId="{71B5AFB0-D53D-4E98-BDCD-21B77AB95CF2}" dt="2021-10-16T14:41:09.722" v="2507" actId="167"/>
          <ac:picMkLst>
            <pc:docMk/>
            <pc:sldMk cId="2279310722" sldId="297"/>
            <ac:picMk id="9" creationId="{CC4BECDB-32FF-4DF7-A235-541BACDFC7F7}"/>
          </ac:picMkLst>
        </pc:picChg>
        <pc:picChg chg="del">
          <ac:chgData name="Rachel Newberry" userId="0bbb2498f9fca934" providerId="LiveId" clId="{71B5AFB0-D53D-4E98-BDCD-21B77AB95CF2}" dt="2021-10-15T19:37:19.448" v="2385" actId="478"/>
          <ac:picMkLst>
            <pc:docMk/>
            <pc:sldMk cId="2279310722" sldId="297"/>
            <ac:picMk id="1026" creationId="{39D588E9-EFE7-4C51-BBE8-23F5002F1595}"/>
          </ac:picMkLst>
        </pc:picChg>
        <pc:picChg chg="del">
          <ac:chgData name="Rachel Newberry" userId="0bbb2498f9fca934" providerId="LiveId" clId="{71B5AFB0-D53D-4E98-BDCD-21B77AB95CF2}" dt="2021-10-15T19:37:20.161" v="2386" actId="478"/>
          <ac:picMkLst>
            <pc:docMk/>
            <pc:sldMk cId="2279310722" sldId="297"/>
            <ac:picMk id="1030" creationId="{22E4E97D-9C22-48C4-9798-120A00B8170B}"/>
          </ac:picMkLst>
        </pc:picChg>
        <pc:picChg chg="del">
          <ac:chgData name="Rachel Newberry" userId="0bbb2498f9fca934" providerId="LiveId" clId="{71B5AFB0-D53D-4E98-BDCD-21B77AB95CF2}" dt="2021-10-15T19:37:18.944" v="2384" actId="478"/>
          <ac:picMkLst>
            <pc:docMk/>
            <pc:sldMk cId="2279310722" sldId="297"/>
            <ac:picMk id="1034" creationId="{2B1EC767-BE54-487F-9287-49776A5A54B3}"/>
          </ac:picMkLst>
        </pc:picChg>
        <pc:picChg chg="add mod ord">
          <ac:chgData name="Rachel Newberry" userId="0bbb2498f9fca934" providerId="LiveId" clId="{71B5AFB0-D53D-4E98-BDCD-21B77AB95CF2}" dt="2021-10-16T14:42:16.163" v="2518" actId="167"/>
          <ac:picMkLst>
            <pc:docMk/>
            <pc:sldMk cId="2279310722" sldId="297"/>
            <ac:picMk id="3074" creationId="{E50FF365-6D8A-41CF-9343-9BDFD0346EA2}"/>
          </ac:picMkLst>
        </pc:picChg>
        <pc:picChg chg="add del">
          <ac:chgData name="Rachel Newberry" userId="0bbb2498f9fca934" providerId="LiveId" clId="{71B5AFB0-D53D-4E98-BDCD-21B77AB95CF2}" dt="2021-10-15T19:40:25.791" v="2436"/>
          <ac:picMkLst>
            <pc:docMk/>
            <pc:sldMk cId="2279310722" sldId="297"/>
            <ac:picMk id="3076" creationId="{5543907C-74DD-4638-AE3D-7A68178BC376}"/>
          </ac:picMkLst>
        </pc:picChg>
      </pc:sldChg>
      <pc:sldChg chg="addSp delSp modSp new del mod">
        <pc:chgData name="Rachel Newberry" userId="0bbb2498f9fca934" providerId="LiveId" clId="{71B5AFB0-D53D-4E98-BDCD-21B77AB95CF2}" dt="2021-10-16T15:35:24.848" v="2616" actId="2696"/>
        <pc:sldMkLst>
          <pc:docMk/>
          <pc:sldMk cId="951547653" sldId="298"/>
        </pc:sldMkLst>
        <pc:spChg chg="add mod">
          <ac:chgData name="Rachel Newberry" userId="0bbb2498f9fca934" providerId="LiveId" clId="{71B5AFB0-D53D-4E98-BDCD-21B77AB95CF2}" dt="2021-10-16T14:56:00.194" v="2535"/>
          <ac:spMkLst>
            <pc:docMk/>
            <pc:sldMk cId="951547653" sldId="298"/>
            <ac:spMk id="2" creationId="{05EE68AD-8CA4-41EA-9FC6-B5B474F58A3F}"/>
          </ac:spMkLst>
        </pc:spChg>
        <pc:spChg chg="add mod">
          <ac:chgData name="Rachel Newberry" userId="0bbb2498f9fca934" providerId="LiveId" clId="{71B5AFB0-D53D-4E98-BDCD-21B77AB95CF2}" dt="2021-10-16T14:56:19.187" v="2560" actId="20577"/>
          <ac:spMkLst>
            <pc:docMk/>
            <pc:sldMk cId="951547653" sldId="298"/>
            <ac:spMk id="3" creationId="{78852EEE-EA6D-4C6D-B6CF-00CFBEF8831C}"/>
          </ac:spMkLst>
        </pc:spChg>
        <pc:spChg chg="add del">
          <ac:chgData name="Rachel Newberry" userId="0bbb2498f9fca934" providerId="LiveId" clId="{71B5AFB0-D53D-4E98-BDCD-21B77AB95CF2}" dt="2021-10-16T15:19:43.265" v="2600" actId="478"/>
          <ac:spMkLst>
            <pc:docMk/>
            <pc:sldMk cId="951547653" sldId="298"/>
            <ac:spMk id="9" creationId="{1C900051-C556-4ED0-B665-0CD91C65EC4F}"/>
          </ac:spMkLst>
        </pc:spChg>
        <pc:picChg chg="add mod">
          <ac:chgData name="Rachel Newberry" userId="0bbb2498f9fca934" providerId="LiveId" clId="{71B5AFB0-D53D-4E98-BDCD-21B77AB95CF2}" dt="2021-10-16T14:56:05.903" v="2536"/>
          <ac:picMkLst>
            <pc:docMk/>
            <pc:sldMk cId="951547653" sldId="298"/>
            <ac:picMk id="5" creationId="{FFEC80A2-B0D4-4BC3-9AE1-55266AA7AD02}"/>
          </ac:picMkLst>
        </pc:picChg>
        <pc:picChg chg="add del mod modCrop">
          <ac:chgData name="Rachel Newberry" userId="0bbb2498f9fca934" providerId="LiveId" clId="{71B5AFB0-D53D-4E98-BDCD-21B77AB95CF2}" dt="2021-10-16T15:19:39.424" v="2598" actId="478"/>
          <ac:picMkLst>
            <pc:docMk/>
            <pc:sldMk cId="951547653" sldId="298"/>
            <ac:picMk id="7" creationId="{A4854C0F-5849-43E0-BE88-F244846D435F}"/>
          </ac:picMkLst>
        </pc:picChg>
        <pc:picChg chg="add mod ord">
          <ac:chgData name="Rachel Newberry" userId="0bbb2498f9fca934" providerId="LiveId" clId="{71B5AFB0-D53D-4E98-BDCD-21B77AB95CF2}" dt="2021-10-16T15:24:43.670" v="2606" actId="167"/>
          <ac:picMkLst>
            <pc:docMk/>
            <pc:sldMk cId="951547653" sldId="298"/>
            <ac:picMk id="11" creationId="{A544AE76-0CAA-4050-B5A5-00ABB5BD3144}"/>
          </ac:picMkLst>
        </pc:picChg>
        <pc:cxnChg chg="add mod">
          <ac:chgData name="Rachel Newberry" userId="0bbb2498f9fca934" providerId="LiveId" clId="{71B5AFB0-D53D-4E98-BDCD-21B77AB95CF2}" dt="2021-10-16T14:56:00.194" v="2535"/>
          <ac:cxnSpMkLst>
            <pc:docMk/>
            <pc:sldMk cId="951547653" sldId="298"/>
            <ac:cxnSpMk id="4" creationId="{2AC46D76-EC4E-4CA1-8CC2-98147F27428C}"/>
          </ac:cxnSpMkLst>
        </pc:cxnChg>
      </pc:sldChg>
      <pc:sldChg chg="addSp delSp modSp add del mod">
        <pc:chgData name="Rachel Newberry" userId="0bbb2498f9fca934" providerId="LiveId" clId="{71B5AFB0-D53D-4E98-BDCD-21B77AB95CF2}" dt="2021-10-18T22:56:55.712" v="2929" actId="2696"/>
        <pc:sldMkLst>
          <pc:docMk/>
          <pc:sldMk cId="3837887427" sldId="299"/>
        </pc:sldMkLst>
        <pc:picChg chg="add mod ord modCrop">
          <ac:chgData name="Rachel Newberry" userId="0bbb2498f9fca934" providerId="LiveId" clId="{71B5AFB0-D53D-4E98-BDCD-21B77AB95CF2}" dt="2021-10-18T22:43:08.302" v="2796" actId="732"/>
          <ac:picMkLst>
            <pc:docMk/>
            <pc:sldMk cId="3837887427" sldId="299"/>
            <ac:picMk id="7" creationId="{C3B160DE-F2B2-4F7F-9CD3-D5C23A67A34A}"/>
          </ac:picMkLst>
        </pc:picChg>
        <pc:picChg chg="add del mod modCrop">
          <ac:chgData name="Rachel Newberry" userId="0bbb2498f9fca934" providerId="LiveId" clId="{71B5AFB0-D53D-4E98-BDCD-21B77AB95CF2}" dt="2021-10-18T22:42:50.415" v="2794" actId="478"/>
          <ac:picMkLst>
            <pc:docMk/>
            <pc:sldMk cId="3837887427" sldId="299"/>
            <ac:picMk id="8" creationId="{D650A8B7-E310-424F-AE3B-D8F213F4A4C4}"/>
          </ac:picMkLst>
        </pc:picChg>
        <pc:picChg chg="add del mod modCrop">
          <ac:chgData name="Rachel Newberry" userId="0bbb2498f9fca934" providerId="LiveId" clId="{71B5AFB0-D53D-4E98-BDCD-21B77AB95CF2}" dt="2021-10-18T22:51:00.954" v="2857" actId="478"/>
          <ac:picMkLst>
            <pc:docMk/>
            <pc:sldMk cId="3837887427" sldId="299"/>
            <ac:picMk id="10" creationId="{B34AD254-D127-4CAE-93C1-F94C96C34AA8}"/>
          </ac:picMkLst>
        </pc:picChg>
        <pc:picChg chg="del">
          <ac:chgData name="Rachel Newberry" userId="0bbb2498f9fca934" providerId="LiveId" clId="{71B5AFB0-D53D-4E98-BDCD-21B77AB95CF2}" dt="2021-10-16T15:26:22.848" v="2608" actId="478"/>
          <ac:picMkLst>
            <pc:docMk/>
            <pc:sldMk cId="3837887427" sldId="299"/>
            <ac:picMk id="11" creationId="{A544AE76-0CAA-4050-B5A5-00ABB5BD3144}"/>
          </ac:picMkLst>
        </pc:picChg>
        <pc:picChg chg="add mod modCrop">
          <ac:chgData name="Rachel Newberry" userId="0bbb2498f9fca934" providerId="LiveId" clId="{71B5AFB0-D53D-4E98-BDCD-21B77AB95CF2}" dt="2021-10-18T22:56:39.558" v="2928" actId="1076"/>
          <ac:picMkLst>
            <pc:docMk/>
            <pc:sldMk cId="3837887427" sldId="299"/>
            <ac:picMk id="12" creationId="{F4779848-2A35-448C-8A54-9E779F794BE6}"/>
          </ac:picMkLst>
        </pc:picChg>
        <pc:picChg chg="add mod modCrop">
          <ac:chgData name="Rachel Newberry" userId="0bbb2498f9fca934" providerId="LiveId" clId="{71B5AFB0-D53D-4E98-BDCD-21B77AB95CF2}" dt="2021-10-18T22:52:20.476" v="2871" actId="1076"/>
          <ac:picMkLst>
            <pc:docMk/>
            <pc:sldMk cId="3837887427" sldId="299"/>
            <ac:picMk id="14" creationId="{63C892B1-52B7-49E6-B0CB-228B27E35932}"/>
          </ac:picMkLst>
        </pc:picChg>
        <pc:picChg chg="add mod">
          <ac:chgData name="Rachel Newberry" userId="0bbb2498f9fca934" providerId="LiveId" clId="{71B5AFB0-D53D-4E98-BDCD-21B77AB95CF2}" dt="2021-10-18T22:56:38.355" v="2927" actId="1076"/>
          <ac:picMkLst>
            <pc:docMk/>
            <pc:sldMk cId="3837887427" sldId="299"/>
            <ac:picMk id="15" creationId="{44A9EC0B-3DD6-47F2-BCC5-4ACD98B0A759}"/>
          </ac:picMkLst>
        </pc:picChg>
      </pc:sldChg>
      <pc:sldChg chg="addSp delSp modSp add mod">
        <pc:chgData name="Rachel Newberry" userId="0bbb2498f9fca934" providerId="LiveId" clId="{71B5AFB0-D53D-4E98-BDCD-21B77AB95CF2}" dt="2021-10-18T22:59:32.709" v="2954" actId="14100"/>
        <pc:sldMkLst>
          <pc:docMk/>
          <pc:sldMk cId="2637570357" sldId="300"/>
        </pc:sldMkLst>
        <pc:spChg chg="add mod">
          <ac:chgData name="Rachel Newberry" userId="0bbb2498f9fca934" providerId="LiveId" clId="{71B5AFB0-D53D-4E98-BDCD-21B77AB95CF2}" dt="2021-10-18T22:59:32.709" v="2954" actId="14100"/>
          <ac:spMkLst>
            <pc:docMk/>
            <pc:sldMk cId="2637570357" sldId="300"/>
            <ac:spMk id="16" creationId="{78ADE57C-4B78-4D2A-B46E-6666E87E4172}"/>
          </ac:spMkLst>
        </pc:spChg>
        <pc:spChg chg="add mod">
          <ac:chgData name="Rachel Newberry" userId="0bbb2498f9fca934" providerId="LiveId" clId="{71B5AFB0-D53D-4E98-BDCD-21B77AB95CF2}" dt="2021-10-18T22:59:29.708" v="2953" actId="14100"/>
          <ac:spMkLst>
            <pc:docMk/>
            <pc:sldMk cId="2637570357" sldId="300"/>
            <ac:spMk id="17" creationId="{17A4BB40-13CD-4142-935A-1EBBCD1661A1}"/>
          </ac:spMkLst>
        </pc:spChg>
        <pc:picChg chg="mod">
          <ac:chgData name="Rachel Newberry" userId="0bbb2498f9fca934" providerId="LiveId" clId="{71B5AFB0-D53D-4E98-BDCD-21B77AB95CF2}" dt="2021-10-18T22:55:28.596" v="2915" actId="1076"/>
          <ac:picMkLst>
            <pc:docMk/>
            <pc:sldMk cId="2637570357" sldId="300"/>
            <ac:picMk id="7" creationId="{C3B160DE-F2B2-4F7F-9CD3-D5C23A67A34A}"/>
          </ac:picMkLst>
        </pc:picChg>
        <pc:picChg chg="del mod">
          <ac:chgData name="Rachel Newberry" userId="0bbb2498f9fca934" providerId="LiveId" clId="{71B5AFB0-D53D-4E98-BDCD-21B77AB95CF2}" dt="2021-10-18T22:52:32.777" v="2875" actId="478"/>
          <ac:picMkLst>
            <pc:docMk/>
            <pc:sldMk cId="2637570357" sldId="300"/>
            <ac:picMk id="8" creationId="{D650A8B7-E310-424F-AE3B-D8F213F4A4C4}"/>
          </ac:picMkLst>
        </pc:picChg>
        <pc:picChg chg="add mod ord">
          <ac:chgData name="Rachel Newberry" userId="0bbb2498f9fca934" providerId="LiveId" clId="{71B5AFB0-D53D-4E98-BDCD-21B77AB95CF2}" dt="2021-10-18T22:55:43.004" v="2919" actId="1076"/>
          <ac:picMkLst>
            <pc:docMk/>
            <pc:sldMk cId="2637570357" sldId="300"/>
            <ac:picMk id="9" creationId="{0EDF8121-73D2-4DF7-83CC-D939F8E6C942}"/>
          </ac:picMkLst>
        </pc:picChg>
        <pc:picChg chg="del mod">
          <ac:chgData name="Rachel Newberry" userId="0bbb2498f9fca934" providerId="LiveId" clId="{71B5AFB0-D53D-4E98-BDCD-21B77AB95CF2}" dt="2021-10-18T22:52:34.786" v="2876" actId="478"/>
          <ac:picMkLst>
            <pc:docMk/>
            <pc:sldMk cId="2637570357" sldId="300"/>
            <ac:picMk id="10" creationId="{B34AD254-D127-4CAE-93C1-F94C96C34AA8}"/>
          </ac:picMkLst>
        </pc:picChg>
        <pc:picChg chg="add del">
          <ac:chgData name="Rachel Newberry" userId="0bbb2498f9fca934" providerId="LiveId" clId="{71B5AFB0-D53D-4E98-BDCD-21B77AB95CF2}" dt="2021-10-18T22:51:06.466" v="2858" actId="478"/>
          <ac:picMkLst>
            <pc:docMk/>
            <pc:sldMk cId="2637570357" sldId="300"/>
            <ac:picMk id="11" creationId="{13D55BDC-6525-4A7B-8526-46E7C40DF75B}"/>
          </ac:picMkLst>
        </pc:picChg>
        <pc:picChg chg="add del">
          <ac:chgData name="Rachel Newberry" userId="0bbb2498f9fca934" providerId="LiveId" clId="{71B5AFB0-D53D-4E98-BDCD-21B77AB95CF2}" dt="2021-10-18T22:52:49.025" v="2879" actId="478"/>
          <ac:picMkLst>
            <pc:docMk/>
            <pc:sldMk cId="2637570357" sldId="300"/>
            <ac:picMk id="13" creationId="{F96AD15D-43BC-44A3-B0AA-0F6386CD82E1}"/>
          </ac:picMkLst>
        </pc:picChg>
        <pc:picChg chg="add mod">
          <ac:chgData name="Rachel Newberry" userId="0bbb2498f9fca934" providerId="LiveId" clId="{71B5AFB0-D53D-4E98-BDCD-21B77AB95CF2}" dt="2021-10-18T22:54:56.875" v="2909" actId="1076"/>
          <ac:picMkLst>
            <pc:docMk/>
            <pc:sldMk cId="2637570357" sldId="300"/>
            <ac:picMk id="14" creationId="{334E51EC-FCB3-4E4D-BF58-5B4B1CF5AF52}"/>
          </ac:picMkLst>
        </pc:picChg>
        <pc:picChg chg="add mod">
          <ac:chgData name="Rachel Newberry" userId="0bbb2498f9fca934" providerId="LiveId" clId="{71B5AFB0-D53D-4E98-BDCD-21B77AB95CF2}" dt="2021-10-18T22:57:34.308" v="2930" actId="1076"/>
          <ac:picMkLst>
            <pc:docMk/>
            <pc:sldMk cId="2637570357" sldId="300"/>
            <ac:picMk id="15" creationId="{E0638FC3-4B10-4DCB-8186-86F6E9302F89}"/>
          </ac:picMkLst>
        </pc:picChg>
      </pc:sldChg>
    </pc:docChg>
  </pc:docChgLst>
  <pc:docChgLst>
    <pc:chgData name="Rachel Newberry" userId="0bbb2498f9fca934" providerId="LiveId" clId="{FBD804AF-997E-4714-97F3-E3E0503EEB9D}"/>
    <pc:docChg chg="addSld modSld">
      <pc:chgData name="Rachel Newberry" userId="0bbb2498f9fca934" providerId="LiveId" clId="{FBD804AF-997E-4714-97F3-E3E0503EEB9D}" dt="2021-10-09T15:12:23.754" v="6" actId="20577"/>
      <pc:docMkLst>
        <pc:docMk/>
      </pc:docMkLst>
      <pc:sldChg chg="modSp new mod">
        <pc:chgData name="Rachel Newberry" userId="0bbb2498f9fca934" providerId="LiveId" clId="{FBD804AF-997E-4714-97F3-E3E0503EEB9D}" dt="2021-10-09T15:12:23.754" v="6" actId="20577"/>
        <pc:sldMkLst>
          <pc:docMk/>
          <pc:sldMk cId="767314216" sldId="257"/>
        </pc:sldMkLst>
        <pc:spChg chg="mod">
          <ac:chgData name="Rachel Newberry" userId="0bbb2498f9fca934" providerId="LiveId" clId="{FBD804AF-997E-4714-97F3-E3E0503EEB9D}" dt="2021-10-09T15:12:23.754" v="6" actId="20577"/>
          <ac:spMkLst>
            <pc:docMk/>
            <pc:sldMk cId="767314216" sldId="257"/>
            <ac:spMk id="3" creationId="{08C7DE61-E3EA-450B-8CCD-5E96C3ECBBA9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ACCBC-1C9C-48E1-9C64-40891D728AC4}" type="doc">
      <dgm:prSet loTypeId="urn:microsoft.com/office/officeart/2005/8/layout/gear1" loCatId="process" qsTypeId="urn:microsoft.com/office/officeart/2009/2/quickstyle/3d8" qsCatId="3D" csTypeId="urn:microsoft.com/office/officeart/2005/8/colors/colorful4" csCatId="colorful" phldr="1"/>
      <dgm:spPr/>
    </dgm:pt>
    <dgm:pt modelId="{BD77A34D-2F90-4620-AD4F-6EA761AB309E}">
      <dgm:prSet phldrT="[Text]"/>
      <dgm:spPr/>
      <dgm:t>
        <a:bodyPr/>
        <a:lstStyle/>
        <a:p>
          <a:r>
            <a:rPr lang="en-US" dirty="0"/>
            <a:t>Tedious Process</a:t>
          </a:r>
        </a:p>
      </dgm:t>
    </dgm:pt>
    <dgm:pt modelId="{0F706546-F96E-4668-9163-F2921582D271}" type="parTrans" cxnId="{7D4571BB-08C3-4348-9D8C-AC9A244D3E7A}">
      <dgm:prSet/>
      <dgm:spPr/>
      <dgm:t>
        <a:bodyPr/>
        <a:lstStyle/>
        <a:p>
          <a:endParaRPr lang="en-US"/>
        </a:p>
      </dgm:t>
    </dgm:pt>
    <dgm:pt modelId="{7736E302-A888-4995-966E-9F5C84A19A4C}" type="sibTrans" cxnId="{7D4571BB-08C3-4348-9D8C-AC9A244D3E7A}">
      <dgm:prSet/>
      <dgm:spPr/>
      <dgm:t>
        <a:bodyPr/>
        <a:lstStyle/>
        <a:p>
          <a:endParaRPr lang="en-US"/>
        </a:p>
      </dgm:t>
    </dgm:pt>
    <dgm:pt modelId="{33F8EF95-EBF8-4E7D-A851-CE9B04BE2C18}">
      <dgm:prSet phldrT="[Text]"/>
      <dgm:spPr/>
      <dgm:t>
        <a:bodyPr/>
        <a:lstStyle/>
        <a:p>
          <a:r>
            <a:rPr lang="en-US" dirty="0"/>
            <a:t>Recipient</a:t>
          </a:r>
        </a:p>
      </dgm:t>
    </dgm:pt>
    <dgm:pt modelId="{92FFD0DA-CE01-43E5-8125-076C7B7CE9FB}" type="parTrans" cxnId="{17AF202A-565D-468A-B840-7A7714DC7289}">
      <dgm:prSet/>
      <dgm:spPr/>
      <dgm:t>
        <a:bodyPr/>
        <a:lstStyle/>
        <a:p>
          <a:endParaRPr lang="en-US"/>
        </a:p>
      </dgm:t>
    </dgm:pt>
    <dgm:pt modelId="{8F7A13E8-7177-48D7-AD73-31DBB25D045D}" type="sibTrans" cxnId="{17AF202A-565D-468A-B840-7A7714DC7289}">
      <dgm:prSet/>
      <dgm:spPr/>
      <dgm:t>
        <a:bodyPr/>
        <a:lstStyle/>
        <a:p>
          <a:endParaRPr lang="en-US"/>
        </a:p>
      </dgm:t>
    </dgm:pt>
    <dgm:pt modelId="{DEE72367-0170-4C60-ABC3-4411FF4B8209}">
      <dgm:prSet phldrT="[Text]"/>
      <dgm:spPr/>
      <dgm:t>
        <a:bodyPr/>
        <a:lstStyle/>
        <a:p>
          <a:r>
            <a:rPr lang="en-US" dirty="0"/>
            <a:t>Lender </a:t>
          </a:r>
        </a:p>
      </dgm:t>
    </dgm:pt>
    <dgm:pt modelId="{4283071C-03BC-4688-A48D-E4519D9910EC}" type="parTrans" cxnId="{2FC6FA41-2EFB-4E0B-845D-5EDE5B1559F2}">
      <dgm:prSet/>
      <dgm:spPr/>
      <dgm:t>
        <a:bodyPr/>
        <a:lstStyle/>
        <a:p>
          <a:endParaRPr lang="en-US"/>
        </a:p>
      </dgm:t>
    </dgm:pt>
    <dgm:pt modelId="{D8265D71-88A2-4852-9D56-4D4B6095D44F}" type="sibTrans" cxnId="{2FC6FA41-2EFB-4E0B-845D-5EDE5B1559F2}">
      <dgm:prSet/>
      <dgm:spPr/>
      <dgm:t>
        <a:bodyPr/>
        <a:lstStyle/>
        <a:p>
          <a:endParaRPr lang="en-US"/>
        </a:p>
      </dgm:t>
    </dgm:pt>
    <dgm:pt modelId="{0AF8E837-0BBE-48E9-99FB-3081D83D0683}" type="pres">
      <dgm:prSet presAssocID="{164ACCBC-1C9C-48E1-9C64-40891D728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AB9A648-431D-4B80-B62F-CA93D617FDC0}" type="pres">
      <dgm:prSet presAssocID="{BD77A34D-2F90-4620-AD4F-6EA761AB309E}" presName="gear1" presStyleLbl="node1" presStyleIdx="0" presStyleCnt="3">
        <dgm:presLayoutVars>
          <dgm:chMax val="1"/>
          <dgm:bulletEnabled val="1"/>
        </dgm:presLayoutVars>
      </dgm:prSet>
      <dgm:spPr/>
    </dgm:pt>
    <dgm:pt modelId="{BE4111CF-4C79-4056-9C4C-60A5746A5431}" type="pres">
      <dgm:prSet presAssocID="{BD77A34D-2F90-4620-AD4F-6EA761AB309E}" presName="gear1srcNode" presStyleLbl="node1" presStyleIdx="0" presStyleCnt="3"/>
      <dgm:spPr/>
    </dgm:pt>
    <dgm:pt modelId="{EBBDC3B9-6EFE-4CA5-A54C-2C680A4B324D}" type="pres">
      <dgm:prSet presAssocID="{BD77A34D-2F90-4620-AD4F-6EA761AB309E}" presName="gear1dstNode" presStyleLbl="node1" presStyleIdx="0" presStyleCnt="3"/>
      <dgm:spPr/>
    </dgm:pt>
    <dgm:pt modelId="{ACD1F4A3-5D9D-4220-9BE0-8639B3C12242}" type="pres">
      <dgm:prSet presAssocID="{33F8EF95-EBF8-4E7D-A851-CE9B04BE2C18}" presName="gear2" presStyleLbl="node1" presStyleIdx="1" presStyleCnt="3">
        <dgm:presLayoutVars>
          <dgm:chMax val="1"/>
          <dgm:bulletEnabled val="1"/>
        </dgm:presLayoutVars>
      </dgm:prSet>
      <dgm:spPr/>
    </dgm:pt>
    <dgm:pt modelId="{C8D5FD1B-5EDA-48E0-A957-CE94AF83F12F}" type="pres">
      <dgm:prSet presAssocID="{33F8EF95-EBF8-4E7D-A851-CE9B04BE2C18}" presName="gear2srcNode" presStyleLbl="node1" presStyleIdx="1" presStyleCnt="3"/>
      <dgm:spPr/>
    </dgm:pt>
    <dgm:pt modelId="{B6599CE8-0436-4CCC-92E8-82B38D1C580D}" type="pres">
      <dgm:prSet presAssocID="{33F8EF95-EBF8-4E7D-A851-CE9B04BE2C18}" presName="gear2dstNode" presStyleLbl="node1" presStyleIdx="1" presStyleCnt="3"/>
      <dgm:spPr/>
    </dgm:pt>
    <dgm:pt modelId="{A1618C24-2A36-4667-A036-299DA13B1FCA}" type="pres">
      <dgm:prSet presAssocID="{DEE72367-0170-4C60-ABC3-4411FF4B8209}" presName="gear3" presStyleLbl="node1" presStyleIdx="2" presStyleCnt="3"/>
      <dgm:spPr/>
    </dgm:pt>
    <dgm:pt modelId="{391F27AE-7F4F-4648-B01D-07CE69986C26}" type="pres">
      <dgm:prSet presAssocID="{DEE72367-0170-4C60-ABC3-4411FF4B820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1A8D828-8B28-4E8F-B2C2-07DD79B1F5F4}" type="pres">
      <dgm:prSet presAssocID="{DEE72367-0170-4C60-ABC3-4411FF4B8209}" presName="gear3srcNode" presStyleLbl="node1" presStyleIdx="2" presStyleCnt="3"/>
      <dgm:spPr/>
    </dgm:pt>
    <dgm:pt modelId="{5124C9DF-35C7-46CD-9D53-1B689623A841}" type="pres">
      <dgm:prSet presAssocID="{DEE72367-0170-4C60-ABC3-4411FF4B8209}" presName="gear3dstNode" presStyleLbl="node1" presStyleIdx="2" presStyleCnt="3"/>
      <dgm:spPr/>
    </dgm:pt>
    <dgm:pt modelId="{11B6B9D5-CA5C-40F1-A2B3-712A4AE6AE74}" type="pres">
      <dgm:prSet presAssocID="{7736E302-A888-4995-966E-9F5C84A19A4C}" presName="connector1" presStyleLbl="sibTrans2D1" presStyleIdx="0" presStyleCnt="3"/>
      <dgm:spPr/>
    </dgm:pt>
    <dgm:pt modelId="{B12973A7-F861-400F-A24E-D0F7C83E500F}" type="pres">
      <dgm:prSet presAssocID="{8F7A13E8-7177-48D7-AD73-31DBB25D045D}" presName="connector2" presStyleLbl="sibTrans2D1" presStyleIdx="1" presStyleCnt="3"/>
      <dgm:spPr/>
    </dgm:pt>
    <dgm:pt modelId="{161D9E00-F3C2-4D1C-9444-5E3C05CA76DD}" type="pres">
      <dgm:prSet presAssocID="{D8265D71-88A2-4852-9D56-4D4B6095D44F}" presName="connector3" presStyleLbl="sibTrans2D1" presStyleIdx="2" presStyleCnt="3"/>
      <dgm:spPr/>
    </dgm:pt>
  </dgm:ptLst>
  <dgm:cxnLst>
    <dgm:cxn modelId="{03437C0B-0A5F-4448-8D25-D8EAB226DFAC}" type="presOf" srcId="{DEE72367-0170-4C60-ABC3-4411FF4B8209}" destId="{A1618C24-2A36-4667-A036-299DA13B1FCA}" srcOrd="0" destOrd="0" presId="urn:microsoft.com/office/officeart/2005/8/layout/gear1"/>
    <dgm:cxn modelId="{DFF02111-DF05-40EF-9BF4-6A94DED811A5}" type="presOf" srcId="{D8265D71-88A2-4852-9D56-4D4B6095D44F}" destId="{161D9E00-F3C2-4D1C-9444-5E3C05CA76DD}" srcOrd="0" destOrd="0" presId="urn:microsoft.com/office/officeart/2005/8/layout/gear1"/>
    <dgm:cxn modelId="{17AF202A-565D-468A-B840-7A7714DC7289}" srcId="{164ACCBC-1C9C-48E1-9C64-40891D728AC4}" destId="{33F8EF95-EBF8-4E7D-A851-CE9B04BE2C18}" srcOrd="1" destOrd="0" parTransId="{92FFD0DA-CE01-43E5-8125-076C7B7CE9FB}" sibTransId="{8F7A13E8-7177-48D7-AD73-31DBB25D045D}"/>
    <dgm:cxn modelId="{2FC6FA41-2EFB-4E0B-845D-5EDE5B1559F2}" srcId="{164ACCBC-1C9C-48E1-9C64-40891D728AC4}" destId="{DEE72367-0170-4C60-ABC3-4411FF4B8209}" srcOrd="2" destOrd="0" parTransId="{4283071C-03BC-4688-A48D-E4519D9910EC}" sibTransId="{D8265D71-88A2-4852-9D56-4D4B6095D44F}"/>
    <dgm:cxn modelId="{2DEAA863-2A70-4E64-87A6-EDD1A79A1C53}" type="presOf" srcId="{8F7A13E8-7177-48D7-AD73-31DBB25D045D}" destId="{B12973A7-F861-400F-A24E-D0F7C83E500F}" srcOrd="0" destOrd="0" presId="urn:microsoft.com/office/officeart/2005/8/layout/gear1"/>
    <dgm:cxn modelId="{B40B4E65-CEA9-45F1-9B52-B50A9716CC21}" type="presOf" srcId="{DEE72367-0170-4C60-ABC3-4411FF4B8209}" destId="{5124C9DF-35C7-46CD-9D53-1B689623A841}" srcOrd="3" destOrd="0" presId="urn:microsoft.com/office/officeart/2005/8/layout/gear1"/>
    <dgm:cxn modelId="{CE8D5E4D-0269-4A4E-B865-408DE5C17963}" type="presOf" srcId="{BD77A34D-2F90-4620-AD4F-6EA761AB309E}" destId="{BE4111CF-4C79-4056-9C4C-60A5746A5431}" srcOrd="1" destOrd="0" presId="urn:microsoft.com/office/officeart/2005/8/layout/gear1"/>
    <dgm:cxn modelId="{0D24994D-C9CA-440D-9060-272F0A6B8CE1}" type="presOf" srcId="{33F8EF95-EBF8-4E7D-A851-CE9B04BE2C18}" destId="{ACD1F4A3-5D9D-4220-9BE0-8639B3C12242}" srcOrd="0" destOrd="0" presId="urn:microsoft.com/office/officeart/2005/8/layout/gear1"/>
    <dgm:cxn modelId="{1FA91958-11A7-4130-A418-E6544F8AE15D}" type="presOf" srcId="{7736E302-A888-4995-966E-9F5C84A19A4C}" destId="{11B6B9D5-CA5C-40F1-A2B3-712A4AE6AE74}" srcOrd="0" destOrd="0" presId="urn:microsoft.com/office/officeart/2005/8/layout/gear1"/>
    <dgm:cxn modelId="{96D1F07E-59D5-4D77-8501-A26A53085D31}" type="presOf" srcId="{BD77A34D-2F90-4620-AD4F-6EA761AB309E}" destId="{1AB9A648-431D-4B80-B62F-CA93D617FDC0}" srcOrd="0" destOrd="0" presId="urn:microsoft.com/office/officeart/2005/8/layout/gear1"/>
    <dgm:cxn modelId="{F6D7A4AF-61E4-40B6-971F-FD03D72CA209}" type="presOf" srcId="{BD77A34D-2F90-4620-AD4F-6EA761AB309E}" destId="{EBBDC3B9-6EFE-4CA5-A54C-2C680A4B324D}" srcOrd="2" destOrd="0" presId="urn:microsoft.com/office/officeart/2005/8/layout/gear1"/>
    <dgm:cxn modelId="{7D4571BB-08C3-4348-9D8C-AC9A244D3E7A}" srcId="{164ACCBC-1C9C-48E1-9C64-40891D728AC4}" destId="{BD77A34D-2F90-4620-AD4F-6EA761AB309E}" srcOrd="0" destOrd="0" parTransId="{0F706546-F96E-4668-9163-F2921582D271}" sibTransId="{7736E302-A888-4995-966E-9F5C84A19A4C}"/>
    <dgm:cxn modelId="{C2AE8ECC-5275-4D0C-B995-A07C989C4669}" type="presOf" srcId="{33F8EF95-EBF8-4E7D-A851-CE9B04BE2C18}" destId="{C8D5FD1B-5EDA-48E0-A957-CE94AF83F12F}" srcOrd="1" destOrd="0" presId="urn:microsoft.com/office/officeart/2005/8/layout/gear1"/>
    <dgm:cxn modelId="{5E1853D2-B0AA-4A4D-A7BD-9F46CA9B207B}" type="presOf" srcId="{DEE72367-0170-4C60-ABC3-4411FF4B8209}" destId="{391F27AE-7F4F-4648-B01D-07CE69986C26}" srcOrd="1" destOrd="0" presId="urn:microsoft.com/office/officeart/2005/8/layout/gear1"/>
    <dgm:cxn modelId="{572A4CEA-243A-40F8-9457-CAE93072E759}" type="presOf" srcId="{33F8EF95-EBF8-4E7D-A851-CE9B04BE2C18}" destId="{B6599CE8-0436-4CCC-92E8-82B38D1C580D}" srcOrd="2" destOrd="0" presId="urn:microsoft.com/office/officeart/2005/8/layout/gear1"/>
    <dgm:cxn modelId="{0C5186F1-FD1A-4FF2-93E9-4320F342693B}" type="presOf" srcId="{164ACCBC-1C9C-48E1-9C64-40891D728AC4}" destId="{0AF8E837-0BBE-48E9-99FB-3081D83D0683}" srcOrd="0" destOrd="0" presId="urn:microsoft.com/office/officeart/2005/8/layout/gear1"/>
    <dgm:cxn modelId="{FFF597F4-3958-4C7B-B8EB-EFBB109CBF6A}" type="presOf" srcId="{DEE72367-0170-4C60-ABC3-4411FF4B8209}" destId="{F1A8D828-8B28-4E8F-B2C2-07DD79B1F5F4}" srcOrd="2" destOrd="0" presId="urn:microsoft.com/office/officeart/2005/8/layout/gear1"/>
    <dgm:cxn modelId="{3808A5FE-2D49-4943-BB0D-BD299D66E480}" type="presParOf" srcId="{0AF8E837-0BBE-48E9-99FB-3081D83D0683}" destId="{1AB9A648-431D-4B80-B62F-CA93D617FDC0}" srcOrd="0" destOrd="0" presId="urn:microsoft.com/office/officeart/2005/8/layout/gear1"/>
    <dgm:cxn modelId="{80B33E0D-E4C1-438A-BC7C-B83880D1AA3C}" type="presParOf" srcId="{0AF8E837-0BBE-48E9-99FB-3081D83D0683}" destId="{BE4111CF-4C79-4056-9C4C-60A5746A5431}" srcOrd="1" destOrd="0" presId="urn:microsoft.com/office/officeart/2005/8/layout/gear1"/>
    <dgm:cxn modelId="{24D2CC81-F275-4407-92CB-3347616C0C40}" type="presParOf" srcId="{0AF8E837-0BBE-48E9-99FB-3081D83D0683}" destId="{EBBDC3B9-6EFE-4CA5-A54C-2C680A4B324D}" srcOrd="2" destOrd="0" presId="urn:microsoft.com/office/officeart/2005/8/layout/gear1"/>
    <dgm:cxn modelId="{7A829F0E-2F8E-4E54-A2FA-282F979B5855}" type="presParOf" srcId="{0AF8E837-0BBE-48E9-99FB-3081D83D0683}" destId="{ACD1F4A3-5D9D-4220-9BE0-8639B3C12242}" srcOrd="3" destOrd="0" presId="urn:microsoft.com/office/officeart/2005/8/layout/gear1"/>
    <dgm:cxn modelId="{31665DF1-F861-4C27-9A7A-8329EF09746E}" type="presParOf" srcId="{0AF8E837-0BBE-48E9-99FB-3081D83D0683}" destId="{C8D5FD1B-5EDA-48E0-A957-CE94AF83F12F}" srcOrd="4" destOrd="0" presId="urn:microsoft.com/office/officeart/2005/8/layout/gear1"/>
    <dgm:cxn modelId="{B34D0A82-7097-4A4B-A458-59A2DD935D8C}" type="presParOf" srcId="{0AF8E837-0BBE-48E9-99FB-3081D83D0683}" destId="{B6599CE8-0436-4CCC-92E8-82B38D1C580D}" srcOrd="5" destOrd="0" presId="urn:microsoft.com/office/officeart/2005/8/layout/gear1"/>
    <dgm:cxn modelId="{10980B24-1E94-43C2-BAA3-464F3248F537}" type="presParOf" srcId="{0AF8E837-0BBE-48E9-99FB-3081D83D0683}" destId="{A1618C24-2A36-4667-A036-299DA13B1FCA}" srcOrd="6" destOrd="0" presId="urn:microsoft.com/office/officeart/2005/8/layout/gear1"/>
    <dgm:cxn modelId="{01D1343D-EB0F-4F52-B4F1-E90AE07131B2}" type="presParOf" srcId="{0AF8E837-0BBE-48E9-99FB-3081D83D0683}" destId="{391F27AE-7F4F-4648-B01D-07CE69986C26}" srcOrd="7" destOrd="0" presId="urn:microsoft.com/office/officeart/2005/8/layout/gear1"/>
    <dgm:cxn modelId="{4A4BD850-6E2D-4069-80C3-362023D2E649}" type="presParOf" srcId="{0AF8E837-0BBE-48E9-99FB-3081D83D0683}" destId="{F1A8D828-8B28-4E8F-B2C2-07DD79B1F5F4}" srcOrd="8" destOrd="0" presId="urn:microsoft.com/office/officeart/2005/8/layout/gear1"/>
    <dgm:cxn modelId="{D6D4F87F-2925-4A89-A46D-7F76DD3BBF0D}" type="presParOf" srcId="{0AF8E837-0BBE-48E9-99FB-3081D83D0683}" destId="{5124C9DF-35C7-46CD-9D53-1B689623A841}" srcOrd="9" destOrd="0" presId="urn:microsoft.com/office/officeart/2005/8/layout/gear1"/>
    <dgm:cxn modelId="{013A6256-34D0-45D2-B773-CC2615F669B1}" type="presParOf" srcId="{0AF8E837-0BBE-48E9-99FB-3081D83D0683}" destId="{11B6B9D5-CA5C-40F1-A2B3-712A4AE6AE74}" srcOrd="10" destOrd="0" presId="urn:microsoft.com/office/officeart/2005/8/layout/gear1"/>
    <dgm:cxn modelId="{0F93E481-F9EB-49B2-85BB-07B0AA4C965B}" type="presParOf" srcId="{0AF8E837-0BBE-48E9-99FB-3081D83D0683}" destId="{B12973A7-F861-400F-A24E-D0F7C83E500F}" srcOrd="11" destOrd="0" presId="urn:microsoft.com/office/officeart/2005/8/layout/gear1"/>
    <dgm:cxn modelId="{766C491E-51D6-435B-92AC-BD51B95790E9}" type="presParOf" srcId="{0AF8E837-0BBE-48E9-99FB-3081D83D0683}" destId="{161D9E00-F3C2-4D1C-9444-5E3C05CA76D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39A90-1296-4C53-8FD8-410EAFF8682A}" type="doc">
      <dgm:prSet loTypeId="urn:microsoft.com/office/officeart/2011/layout/RadialPictureList" loCatId="picture" qsTypeId="urn:microsoft.com/office/officeart/2005/8/quickstyle/3d2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2574AB67-D928-41D7-9DC2-45EC69954FBD}">
      <dgm:prSet phldrT="[Text]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b="1" dirty="0"/>
            <a:t>Supervised Classification Model </a:t>
          </a:r>
          <a:endParaRPr lang="en-US" dirty="0"/>
        </a:p>
      </dgm:t>
    </dgm:pt>
    <dgm:pt modelId="{2AD71B77-6B84-4B8A-92B1-F8E8FD1E6EF8}" type="parTrans" cxnId="{80838204-FBFA-4583-A4F7-7F62DFFCD02E}">
      <dgm:prSet/>
      <dgm:spPr/>
      <dgm:t>
        <a:bodyPr/>
        <a:lstStyle/>
        <a:p>
          <a:endParaRPr lang="en-US"/>
        </a:p>
      </dgm:t>
    </dgm:pt>
    <dgm:pt modelId="{E9CB98F7-061F-40E6-9110-5F0ABBF441F4}" type="sibTrans" cxnId="{80838204-FBFA-4583-A4F7-7F62DFFCD02E}">
      <dgm:prSet/>
      <dgm:spPr/>
      <dgm:t>
        <a:bodyPr/>
        <a:lstStyle/>
        <a:p>
          <a:endParaRPr lang="en-US"/>
        </a:p>
      </dgm:t>
    </dgm:pt>
    <dgm:pt modelId="{073538EA-3959-4A75-B505-13171804FAF7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Logistic Regression</a:t>
          </a:r>
        </a:p>
      </dgm:t>
    </dgm:pt>
    <dgm:pt modelId="{F91BFA32-09FA-40BE-AE72-14F1CD682B63}" type="parTrans" cxnId="{5F889E08-551D-47AC-9D68-16C385A355F0}">
      <dgm:prSet/>
      <dgm:spPr/>
      <dgm:t>
        <a:bodyPr/>
        <a:lstStyle/>
        <a:p>
          <a:endParaRPr lang="en-US"/>
        </a:p>
      </dgm:t>
    </dgm:pt>
    <dgm:pt modelId="{57C5FC3D-3DBD-41CD-9540-90872A9D2C0E}" type="sibTrans" cxnId="{5F889E08-551D-47AC-9D68-16C385A355F0}">
      <dgm:prSet/>
      <dgm:spPr/>
      <dgm:t>
        <a:bodyPr/>
        <a:lstStyle/>
        <a:p>
          <a:endParaRPr lang="en-US"/>
        </a:p>
      </dgm:t>
    </dgm:pt>
    <dgm:pt modelId="{3B5A976D-6B31-4FDE-9061-F07D49A03706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Decision Tree</a:t>
          </a:r>
        </a:p>
      </dgm:t>
    </dgm:pt>
    <dgm:pt modelId="{86C899EF-A2BA-4933-BC20-AF1370369FBC}" type="parTrans" cxnId="{2EB903B2-DD03-4082-BA68-44C2A419248E}">
      <dgm:prSet/>
      <dgm:spPr/>
      <dgm:t>
        <a:bodyPr/>
        <a:lstStyle/>
        <a:p>
          <a:endParaRPr lang="en-US"/>
        </a:p>
      </dgm:t>
    </dgm:pt>
    <dgm:pt modelId="{C301B148-DA5D-49C5-8562-FFD90D4BCB5F}" type="sibTrans" cxnId="{2EB903B2-DD03-4082-BA68-44C2A419248E}">
      <dgm:prSet/>
      <dgm:spPr/>
      <dgm:t>
        <a:bodyPr/>
        <a:lstStyle/>
        <a:p>
          <a:endParaRPr lang="en-US"/>
        </a:p>
      </dgm:t>
    </dgm:pt>
    <dgm:pt modelId="{D5BA238D-1AA2-4AD7-B968-19E895A3E621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dirty="0"/>
            <a:t>Random Forest </a:t>
          </a:r>
        </a:p>
      </dgm:t>
    </dgm:pt>
    <dgm:pt modelId="{74868029-A364-43FF-93CB-C2FDF180B92C}" type="parTrans" cxnId="{54260E72-F953-408A-8E68-A6887906716A}">
      <dgm:prSet/>
      <dgm:spPr/>
      <dgm:t>
        <a:bodyPr/>
        <a:lstStyle/>
        <a:p>
          <a:endParaRPr lang="en-US"/>
        </a:p>
      </dgm:t>
    </dgm:pt>
    <dgm:pt modelId="{1F9F7F4F-303F-44CE-9273-392AAC30F79B}" type="sibTrans" cxnId="{54260E72-F953-408A-8E68-A6887906716A}">
      <dgm:prSet/>
      <dgm:spPr/>
      <dgm:t>
        <a:bodyPr/>
        <a:lstStyle/>
        <a:p>
          <a:endParaRPr lang="en-US"/>
        </a:p>
      </dgm:t>
    </dgm:pt>
    <dgm:pt modelId="{E2CA7F2A-82F7-40C4-9606-6D42DE33144C}" type="pres">
      <dgm:prSet presAssocID="{71D39A90-1296-4C53-8FD8-410EAFF8682A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9DE7375B-146A-4FE1-992E-CA7194B844C7}" type="pres">
      <dgm:prSet presAssocID="{2574AB67-D928-41D7-9DC2-45EC69954FBD}" presName="Parent" presStyleLbl="node1" presStyleIdx="0" presStyleCnt="2">
        <dgm:presLayoutVars>
          <dgm:chMax val="4"/>
          <dgm:chPref val="3"/>
        </dgm:presLayoutVars>
      </dgm:prSet>
      <dgm:spPr/>
    </dgm:pt>
    <dgm:pt modelId="{3F93B6AA-5C4A-4191-BAD9-BA735F264C66}" type="pres">
      <dgm:prSet presAssocID="{073538EA-3959-4A75-B505-13171804FAF7}" presName="Accent" presStyleLbl="node1" presStyleIdx="1" presStyleCnt="2"/>
      <dgm:spPr/>
    </dgm:pt>
    <dgm:pt modelId="{41E74920-76E4-4624-9D08-D2D6A083EAE2}" type="pres">
      <dgm:prSet presAssocID="{073538EA-3959-4A75-B505-13171804FAF7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96A9B972-140A-402B-9703-58278AF4E19A}" type="pres">
      <dgm:prSet presAssocID="{073538EA-3959-4A75-B505-13171804FAF7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5772109-D1D9-407A-8344-3C1DF488AD83}" type="pres">
      <dgm:prSet presAssocID="{3B5A976D-6B31-4FDE-9061-F07D49A03706}" presName="Image2" presStyleCnt="0"/>
      <dgm:spPr/>
    </dgm:pt>
    <dgm:pt modelId="{B8A223ED-0FB6-40E3-BAEE-114B8ACA9276}" type="pres">
      <dgm:prSet presAssocID="{3B5A976D-6B31-4FDE-9061-F07D49A03706}" presName="Imag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6000" b="-6000"/>
          </a:stretch>
        </a:blipFill>
      </dgm:spPr>
    </dgm:pt>
    <dgm:pt modelId="{EA23330E-5992-4E3B-B698-06764EE5548F}" type="pres">
      <dgm:prSet presAssocID="{3B5A976D-6B31-4FDE-9061-F07D49A03706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DC11390-C9FA-4D58-BA6C-991879CB2FFD}" type="pres">
      <dgm:prSet presAssocID="{D5BA238D-1AA2-4AD7-B968-19E895A3E621}" presName="Image3" presStyleCnt="0"/>
      <dgm:spPr/>
    </dgm:pt>
    <dgm:pt modelId="{FFCEA358-D268-47AE-A50C-CAD71F1BB2ED}" type="pres">
      <dgm:prSet presAssocID="{D5BA238D-1AA2-4AD7-B968-19E895A3E621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1E33CB1E-BE40-4054-AEA8-2C8C5D02435A}" type="pres">
      <dgm:prSet presAssocID="{D5BA238D-1AA2-4AD7-B968-19E895A3E621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F54F003-DDF6-4B37-A969-875C5E3AC5B6}" type="presOf" srcId="{71D39A90-1296-4C53-8FD8-410EAFF8682A}" destId="{E2CA7F2A-82F7-40C4-9606-6D42DE33144C}" srcOrd="0" destOrd="0" presId="urn:microsoft.com/office/officeart/2011/layout/RadialPictureList"/>
    <dgm:cxn modelId="{80838204-FBFA-4583-A4F7-7F62DFFCD02E}" srcId="{71D39A90-1296-4C53-8FD8-410EAFF8682A}" destId="{2574AB67-D928-41D7-9DC2-45EC69954FBD}" srcOrd="0" destOrd="0" parTransId="{2AD71B77-6B84-4B8A-92B1-F8E8FD1E6EF8}" sibTransId="{E9CB98F7-061F-40E6-9110-5F0ABBF441F4}"/>
    <dgm:cxn modelId="{5F889E08-551D-47AC-9D68-16C385A355F0}" srcId="{2574AB67-D928-41D7-9DC2-45EC69954FBD}" destId="{073538EA-3959-4A75-B505-13171804FAF7}" srcOrd="0" destOrd="0" parTransId="{F91BFA32-09FA-40BE-AE72-14F1CD682B63}" sibTransId="{57C5FC3D-3DBD-41CD-9540-90872A9D2C0E}"/>
    <dgm:cxn modelId="{54260E72-F953-408A-8E68-A6887906716A}" srcId="{2574AB67-D928-41D7-9DC2-45EC69954FBD}" destId="{D5BA238D-1AA2-4AD7-B968-19E895A3E621}" srcOrd="2" destOrd="0" parTransId="{74868029-A364-43FF-93CB-C2FDF180B92C}" sibTransId="{1F9F7F4F-303F-44CE-9273-392AAC30F79B}"/>
    <dgm:cxn modelId="{5B8F1A53-3511-4622-8516-209F6B94DE73}" type="presOf" srcId="{3B5A976D-6B31-4FDE-9061-F07D49A03706}" destId="{EA23330E-5992-4E3B-B698-06764EE5548F}" srcOrd="0" destOrd="0" presId="urn:microsoft.com/office/officeart/2011/layout/RadialPictureList"/>
    <dgm:cxn modelId="{67252B84-C82C-4070-9439-A021DDA84EB6}" type="presOf" srcId="{073538EA-3959-4A75-B505-13171804FAF7}" destId="{96A9B972-140A-402B-9703-58278AF4E19A}" srcOrd="0" destOrd="0" presId="urn:microsoft.com/office/officeart/2011/layout/RadialPictureList"/>
    <dgm:cxn modelId="{2EB903B2-DD03-4082-BA68-44C2A419248E}" srcId="{2574AB67-D928-41D7-9DC2-45EC69954FBD}" destId="{3B5A976D-6B31-4FDE-9061-F07D49A03706}" srcOrd="1" destOrd="0" parTransId="{86C899EF-A2BA-4933-BC20-AF1370369FBC}" sibTransId="{C301B148-DA5D-49C5-8562-FFD90D4BCB5F}"/>
    <dgm:cxn modelId="{53F436C2-14E2-491C-B05B-02DF4F48142E}" type="presOf" srcId="{2574AB67-D928-41D7-9DC2-45EC69954FBD}" destId="{9DE7375B-146A-4FE1-992E-CA7194B844C7}" srcOrd="0" destOrd="0" presId="urn:microsoft.com/office/officeart/2011/layout/RadialPictureList"/>
    <dgm:cxn modelId="{BCAA54E0-E00D-4ED9-B04F-FA17497E309C}" type="presOf" srcId="{D5BA238D-1AA2-4AD7-B968-19E895A3E621}" destId="{1E33CB1E-BE40-4054-AEA8-2C8C5D02435A}" srcOrd="0" destOrd="0" presId="urn:microsoft.com/office/officeart/2011/layout/RadialPictureList"/>
    <dgm:cxn modelId="{A3EAF085-9471-49A8-88A1-1F212A8F4C5D}" type="presParOf" srcId="{E2CA7F2A-82F7-40C4-9606-6D42DE33144C}" destId="{9DE7375B-146A-4FE1-992E-CA7194B844C7}" srcOrd="0" destOrd="0" presId="urn:microsoft.com/office/officeart/2011/layout/RadialPictureList"/>
    <dgm:cxn modelId="{ECA4CF76-E39C-434B-8092-CE8C29228FB0}" type="presParOf" srcId="{E2CA7F2A-82F7-40C4-9606-6D42DE33144C}" destId="{3F93B6AA-5C4A-4191-BAD9-BA735F264C66}" srcOrd="1" destOrd="0" presId="urn:microsoft.com/office/officeart/2011/layout/RadialPictureList"/>
    <dgm:cxn modelId="{C40D0EF0-000B-45F0-B5F8-B806BE987373}" type="presParOf" srcId="{E2CA7F2A-82F7-40C4-9606-6D42DE33144C}" destId="{41E74920-76E4-4624-9D08-D2D6A083EAE2}" srcOrd="2" destOrd="0" presId="urn:microsoft.com/office/officeart/2011/layout/RadialPictureList"/>
    <dgm:cxn modelId="{DCEBEE10-D8A3-44B8-83BE-9C21A43D9CB3}" type="presParOf" srcId="{E2CA7F2A-82F7-40C4-9606-6D42DE33144C}" destId="{96A9B972-140A-402B-9703-58278AF4E19A}" srcOrd="3" destOrd="0" presId="urn:microsoft.com/office/officeart/2011/layout/RadialPictureList"/>
    <dgm:cxn modelId="{E74F2630-1FCC-48B9-A481-E136C87F51CA}" type="presParOf" srcId="{E2CA7F2A-82F7-40C4-9606-6D42DE33144C}" destId="{45772109-D1D9-407A-8344-3C1DF488AD83}" srcOrd="4" destOrd="0" presId="urn:microsoft.com/office/officeart/2011/layout/RadialPictureList"/>
    <dgm:cxn modelId="{927C6B7A-EF13-4145-AEC1-DEA27188F2EC}" type="presParOf" srcId="{45772109-D1D9-407A-8344-3C1DF488AD83}" destId="{B8A223ED-0FB6-40E3-BAEE-114B8ACA9276}" srcOrd="0" destOrd="0" presId="urn:microsoft.com/office/officeart/2011/layout/RadialPictureList"/>
    <dgm:cxn modelId="{3E922F9D-44C0-462C-88A7-EDC0D3495019}" type="presParOf" srcId="{E2CA7F2A-82F7-40C4-9606-6D42DE33144C}" destId="{EA23330E-5992-4E3B-B698-06764EE5548F}" srcOrd="5" destOrd="0" presId="urn:microsoft.com/office/officeart/2011/layout/RadialPictureList"/>
    <dgm:cxn modelId="{4E6A02FA-A99A-4BCF-8A3C-21DCB3DB1AA4}" type="presParOf" srcId="{E2CA7F2A-82F7-40C4-9606-6D42DE33144C}" destId="{ADC11390-C9FA-4D58-BA6C-991879CB2FFD}" srcOrd="6" destOrd="0" presId="urn:microsoft.com/office/officeart/2011/layout/RadialPictureList"/>
    <dgm:cxn modelId="{DED4D90F-7707-4FD9-BE1A-5F8AE9F288B5}" type="presParOf" srcId="{ADC11390-C9FA-4D58-BA6C-991879CB2FFD}" destId="{FFCEA358-D268-47AE-A50C-CAD71F1BB2ED}" srcOrd="0" destOrd="0" presId="urn:microsoft.com/office/officeart/2011/layout/RadialPictureList"/>
    <dgm:cxn modelId="{B497C7B8-C6FB-4F8D-A9E9-2B0AABA179D4}" type="presParOf" srcId="{E2CA7F2A-82F7-40C4-9606-6D42DE33144C}" destId="{1E33CB1E-BE40-4054-AEA8-2C8C5D02435A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9A648-431D-4B80-B62F-CA93D617FDC0}">
      <dsp:nvSpPr>
        <dsp:cNvPr id="0" name=""/>
        <dsp:cNvSpPr/>
      </dsp:nvSpPr>
      <dsp:spPr>
        <a:xfrm>
          <a:off x="2095411" y="2288117"/>
          <a:ext cx="2561058" cy="2561058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Tedious Process</a:t>
          </a:r>
        </a:p>
      </dsp:txBody>
      <dsp:txXfrm>
        <a:off x="2610298" y="2888033"/>
        <a:ext cx="1531284" cy="1316436"/>
      </dsp:txXfrm>
    </dsp:sp>
    <dsp:sp modelId="{ACD1F4A3-5D9D-4220-9BE0-8639B3C12242}">
      <dsp:nvSpPr>
        <dsp:cNvPr id="0" name=""/>
        <dsp:cNvSpPr/>
      </dsp:nvSpPr>
      <dsp:spPr>
        <a:xfrm>
          <a:off x="605341" y="1682776"/>
          <a:ext cx="1862588" cy="1862588"/>
        </a:xfrm>
        <a:prstGeom prst="gear6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Recipient</a:t>
          </a:r>
        </a:p>
      </dsp:txBody>
      <dsp:txXfrm>
        <a:off x="1074253" y="2154522"/>
        <a:ext cx="924764" cy="919096"/>
      </dsp:txXfrm>
    </dsp:sp>
    <dsp:sp modelId="{A1618C24-2A36-4667-A036-299DA13B1FCA}">
      <dsp:nvSpPr>
        <dsp:cNvPr id="0" name=""/>
        <dsp:cNvSpPr/>
      </dsp:nvSpPr>
      <dsp:spPr>
        <a:xfrm rot="20700000">
          <a:off x="1648580" y="397780"/>
          <a:ext cx="1824956" cy="1824956"/>
        </a:xfrm>
        <a:prstGeom prst="gear6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Lender </a:t>
          </a:r>
        </a:p>
      </dsp:txBody>
      <dsp:txXfrm rot="-20700000">
        <a:off x="2048846" y="798047"/>
        <a:ext cx="1024423" cy="1024423"/>
      </dsp:txXfrm>
    </dsp:sp>
    <dsp:sp modelId="{11B6B9D5-CA5C-40F1-A2B3-712A4AE6AE74}">
      <dsp:nvSpPr>
        <dsp:cNvPr id="0" name=""/>
        <dsp:cNvSpPr/>
      </dsp:nvSpPr>
      <dsp:spPr>
        <a:xfrm>
          <a:off x="1903586" y="1898750"/>
          <a:ext cx="3278154" cy="3278154"/>
        </a:xfrm>
        <a:prstGeom prst="circularArrow">
          <a:avLst>
            <a:gd name="adj1" fmla="val 4687"/>
            <a:gd name="adj2" fmla="val 299029"/>
            <a:gd name="adj3" fmla="val 2526203"/>
            <a:gd name="adj4" fmla="val 15839821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2973A7-F861-400F-A24E-D0F7C83E500F}">
      <dsp:nvSpPr>
        <dsp:cNvPr id="0" name=""/>
        <dsp:cNvSpPr/>
      </dsp:nvSpPr>
      <dsp:spPr>
        <a:xfrm>
          <a:off x="275480" y="1268672"/>
          <a:ext cx="2381784" cy="238178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1D9E00-F3C2-4D1C-9444-5E3C05CA76DD}">
      <dsp:nvSpPr>
        <dsp:cNvPr id="0" name=""/>
        <dsp:cNvSpPr/>
      </dsp:nvSpPr>
      <dsp:spPr>
        <a:xfrm>
          <a:off x="1226449" y="-3936"/>
          <a:ext cx="2568043" cy="256804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z="-600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7375B-146A-4FE1-992E-CA7194B844C7}">
      <dsp:nvSpPr>
        <dsp:cNvPr id="0" name=""/>
        <dsp:cNvSpPr/>
      </dsp:nvSpPr>
      <dsp:spPr>
        <a:xfrm>
          <a:off x="1336366" y="1462320"/>
          <a:ext cx="2591435" cy="2591564"/>
        </a:xfrm>
        <a:prstGeom prst="ellipse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US" sz="2500" b="1" kern="1200" dirty="0"/>
            <a:t>Supervised Classification Model </a:t>
          </a:r>
          <a:endParaRPr lang="en-US" sz="2500" kern="1200" dirty="0"/>
        </a:p>
      </dsp:txBody>
      <dsp:txXfrm>
        <a:off x="1715873" y="1841846"/>
        <a:ext cx="1832421" cy="1832512"/>
      </dsp:txXfrm>
    </dsp:sp>
    <dsp:sp modelId="{3F93B6AA-5C4A-4191-BAD9-BA735F264C66}">
      <dsp:nvSpPr>
        <dsp:cNvPr id="0" name=""/>
        <dsp:cNvSpPr/>
      </dsp:nvSpPr>
      <dsp:spPr>
        <a:xfrm>
          <a:off x="0" y="21412"/>
          <a:ext cx="5223907" cy="5445606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E74920-76E4-4624-9D08-D2D6A083EAE2}">
      <dsp:nvSpPr>
        <dsp:cNvPr id="0" name=""/>
        <dsp:cNvSpPr/>
      </dsp:nvSpPr>
      <dsp:spPr>
        <a:xfrm>
          <a:off x="3846505" y="480477"/>
          <a:ext cx="1388241" cy="13886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9B972-140A-402B-9703-58278AF4E19A}">
      <dsp:nvSpPr>
        <dsp:cNvPr id="0" name=""/>
        <dsp:cNvSpPr/>
      </dsp:nvSpPr>
      <dsp:spPr>
        <a:xfrm>
          <a:off x="5340045" y="502804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Logistic Regression</a:t>
          </a:r>
        </a:p>
      </dsp:txBody>
      <dsp:txXfrm>
        <a:off x="5340045" y="502804"/>
        <a:ext cx="1858215" cy="1343975"/>
      </dsp:txXfrm>
    </dsp:sp>
    <dsp:sp modelId="{B8A223ED-0FB6-40E3-BAEE-114B8ACA9276}">
      <dsp:nvSpPr>
        <dsp:cNvPr id="0" name=""/>
        <dsp:cNvSpPr/>
      </dsp:nvSpPr>
      <dsp:spPr>
        <a:xfrm>
          <a:off x="4383064" y="2060247"/>
          <a:ext cx="1388241" cy="138862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6000" b="-6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3330E-5992-4E3B-B698-06764EE5548F}">
      <dsp:nvSpPr>
        <dsp:cNvPr id="0" name=""/>
        <dsp:cNvSpPr/>
      </dsp:nvSpPr>
      <dsp:spPr>
        <a:xfrm>
          <a:off x="5884347" y="2079852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Decision Tree</a:t>
          </a:r>
        </a:p>
      </dsp:txBody>
      <dsp:txXfrm>
        <a:off x="5884347" y="2079852"/>
        <a:ext cx="1858215" cy="1343975"/>
      </dsp:txXfrm>
    </dsp:sp>
    <dsp:sp modelId="{FFCEA358-D268-47AE-A50C-CAD71F1BB2ED}">
      <dsp:nvSpPr>
        <dsp:cNvPr id="0" name=""/>
        <dsp:cNvSpPr/>
      </dsp:nvSpPr>
      <dsp:spPr>
        <a:xfrm>
          <a:off x="3846505" y="3662345"/>
          <a:ext cx="1388241" cy="1388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3CB1E-BE40-4054-AEA8-2C8C5D02435A}">
      <dsp:nvSpPr>
        <dsp:cNvPr id="0" name=""/>
        <dsp:cNvSpPr/>
      </dsp:nvSpPr>
      <dsp:spPr>
        <a:xfrm>
          <a:off x="5340045" y="3690662"/>
          <a:ext cx="1858215" cy="134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Courier New" panose="02070309020205020404" pitchFamily="49" charset="0"/>
            <a:buNone/>
          </a:pPr>
          <a:r>
            <a:rPr lang="en-US" sz="2500" kern="1200" dirty="0"/>
            <a:t>Random Forest </a:t>
          </a:r>
        </a:p>
      </dsp:txBody>
      <dsp:txXfrm>
        <a:off x="5340045" y="3690662"/>
        <a:ext cx="1858215" cy="1343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9C771-6F7C-48B9-9747-86F0EDC82FF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0E135-851B-4FB2-A26A-4D4885483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8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8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0E135-851B-4FB2-A26A-4D48854837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8609-31DF-4859-AE12-A4A837DC9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CE017-E984-4B81-ABD9-E31BC1668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9BA1-231F-4A0E-BE00-9C5DE371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0CC5-B069-4B72-9E94-4769E2D6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61B0B-E807-4FE3-B27B-FD3BAE81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3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1841-2428-4FCE-9EA2-2B426F79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CC547-2388-4A64-8FFB-9DA67A7B9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89D2-ACF3-48DA-B188-76724EBF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AB975-593C-48DE-BDC6-4F67BDE2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780CF-09D0-4229-BCD9-C4FE4148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64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30965-1485-4666-BC2E-B7F761730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66E37-B7D4-47D8-BB0F-0530B2037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91F6-7959-4F64-A026-ABC737B0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6214-E8A8-434E-BF79-B1E940EC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4F6EE-57A7-4AD0-B6BC-EA305D6D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7B2F-F03D-43DF-9575-8EF796BD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52357-2553-48B9-B009-A1E79D10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8CB1-6C8D-459C-B644-E325211D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9F743-C5CE-4132-8EAD-537ADB6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DAD60-83D7-46B2-9E31-BA46C1F7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8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7EF6-0B59-4CE7-87F8-BE4EA021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C959A-E25E-44FD-8E63-3A4466641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FDC5D-F7E3-4A21-8A4E-41A14528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F85D-2888-43C9-B422-B6F6F98F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E17F2-6B4D-47D7-9A4F-98FAE5C4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103A-DBD0-48E0-B145-40CF03AC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B6D87-1BEC-4BA5-9852-D0848B637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9B47B-462F-45AE-A851-CA4CC1CBB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06672-864D-41C8-A8B7-1A2D8844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63E33-9E40-4060-BC5F-8E84EDF8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7A27D-AB3E-415F-A4E7-F43EEAE6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BBB0-2DB3-41EA-8006-96932521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B4495-28E8-4F06-B7E4-C44626F8C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C5751-A98B-496C-A6F9-F4B5FF2C8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37066-EA2E-49E0-A3B5-BF060D4DA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2DD07-9655-434F-A4FD-682447F1C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B7300-0EE5-409F-8E50-C449D7C6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12211-B53A-467F-BAF7-5AFC1B3A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ECED7-9DB4-4A6B-BA6B-0E229108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3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DB6B-E75E-40CD-94D2-02D96E44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0B6C8-8800-46AC-B9E4-A345A14F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B41FF-DF16-413E-B7E1-CCD169B3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63B38-AC50-439C-94F6-49630C75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1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59E73-7FDE-49C2-918F-2D4208AC5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EDB48-3C30-4C54-A29A-21E72067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A6CA7-872F-4C9F-BFFE-CF5174C4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AECC-B25F-43A9-8A56-F33A6E02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26C20-5318-4CE4-A744-06A53294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7E167-83D1-49CF-9CAE-B9DB634AD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2F635-83EB-489C-935E-0798057D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FEA88-2EA9-4FA7-91AB-53A17DBF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D4729-AF9D-4958-95DA-E90EFE3F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3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A065-3181-4286-A111-268E34A5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CED07-A52B-4897-9217-CB4269B1F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99438-2837-45AE-B2F8-8FEB633F4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BFCE-F0AD-4B1A-AB81-E46B3596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26B0B-A435-4078-BD35-1212F376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A68B5-E65B-4F1C-8409-CE10F6B4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E9286-E800-4433-AFD6-1303975F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BB197-88E4-4F20-8172-75F0F6252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99BE9-12AF-42DD-BC0E-3B08997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B9CF-3888-4EDE-B6F5-1937D6A3E34C}" type="datetimeFigureOut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032B1-4DBE-46A2-AAE5-921FC03C5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45C17-7A5E-4B11-A584-CE26A1CB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393D1-3417-4DBB-909C-D27F6642D9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.sv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microsoft.com/office/2007/relationships/hdphoto" Target="../media/hdphoto3.wdp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4.wdp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jpeg"/><Relationship Id="rId5" Type="http://schemas.openxmlformats.org/officeDocument/2006/relationships/image" Target="../media/image3.sv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8.svg"/><Relationship Id="rId5" Type="http://schemas.openxmlformats.org/officeDocument/2006/relationships/diagramData" Target="../diagrams/data2.xml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microsoft.com/office/2007/relationships/diagramDrawing" Target="../diagrams/drawing2.xml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15637-AC8B-4B3A-BCC1-8635F9AED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" b="131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20CCF7-AE4C-40D7-A045-AF9F97045B97}"/>
              </a:ext>
            </a:extLst>
          </p:cNvPr>
          <p:cNvSpPr txBox="1"/>
          <p:nvPr/>
        </p:nvSpPr>
        <p:spPr>
          <a:xfrm>
            <a:off x="354340" y="5513275"/>
            <a:ext cx="402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>
                <a:solidFill>
                  <a:srgbClr val="95FEB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2000" b="1" cap="all" dirty="0">
              <a:solidFill>
                <a:srgbClr val="95FEB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5CB689-15A5-4CA3-83A0-8512D7A049A8}"/>
              </a:ext>
            </a:extLst>
          </p:cNvPr>
          <p:cNvSpPr txBox="1"/>
          <p:nvPr/>
        </p:nvSpPr>
        <p:spPr>
          <a:xfrm>
            <a:off x="354340" y="5882606"/>
            <a:ext cx="4431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 Group Members ~ Irina Fedorova, Rachel Newberry, Madhusudan tamrakar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3586B0-382D-4F5D-AF4F-CB184D420AD6}"/>
              </a:ext>
            </a:extLst>
          </p:cNvPr>
          <p:cNvCxnSpPr/>
          <p:nvPr/>
        </p:nvCxnSpPr>
        <p:spPr>
          <a:xfrm>
            <a:off x="291279" y="5513275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Idea outline">
            <a:extLst>
              <a:ext uri="{FF2B5EF4-FFF2-40B4-BE49-F238E27FC236}">
                <a16:creationId xmlns:a16="http://schemas.microsoft.com/office/drawing/2014/main" id="{AC57EDB0-F009-40D8-8B1F-2FD8F700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1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Regression models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40A2CA-C14B-4DAC-AE10-6CE53E2DF29D}"/>
              </a:ext>
            </a:extLst>
          </p:cNvPr>
          <p:cNvSpPr txBox="1"/>
          <p:nvPr/>
        </p:nvSpPr>
        <p:spPr>
          <a:xfrm>
            <a:off x="0" y="1480930"/>
            <a:ext cx="12191999" cy="461665"/>
          </a:xfrm>
          <a:prstGeom prst="rect">
            <a:avLst/>
          </a:prstGeom>
          <a:solidFill>
            <a:srgbClr val="34271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Which model is ideal to predicate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charter"/>
              </a:rPr>
              <a:t>which of the customers will have their loan paid or not?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BF232-6D25-42C8-AE02-D540E329B7C2}"/>
              </a:ext>
            </a:extLst>
          </p:cNvPr>
          <p:cNvSpPr txBox="1"/>
          <p:nvPr/>
        </p:nvSpPr>
        <p:spPr>
          <a:xfrm>
            <a:off x="1568655" y="2421923"/>
            <a:ext cx="19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11C4A-7075-47A4-8509-FAC5CDFD329E}"/>
              </a:ext>
            </a:extLst>
          </p:cNvPr>
          <p:cNvSpPr txBox="1"/>
          <p:nvPr/>
        </p:nvSpPr>
        <p:spPr>
          <a:xfrm>
            <a:off x="5112169" y="2425990"/>
            <a:ext cx="149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C74F1-448A-4CB5-8D47-243AA55CF711}"/>
              </a:ext>
            </a:extLst>
          </p:cNvPr>
          <p:cNvSpPr txBox="1"/>
          <p:nvPr/>
        </p:nvSpPr>
        <p:spPr>
          <a:xfrm>
            <a:off x="8108744" y="2421923"/>
            <a:ext cx="26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Classifier</a:t>
            </a:r>
          </a:p>
        </p:txBody>
      </p:sp>
      <p:pic>
        <p:nvPicPr>
          <p:cNvPr id="14" name="Picture 13" descr="A picture containing tree, grass, outdoor, sky&#10;&#10;Description automatically generated">
            <a:extLst>
              <a:ext uri="{FF2B5EF4-FFF2-40B4-BE49-F238E27FC236}">
                <a16:creationId xmlns:a16="http://schemas.microsoft.com/office/drawing/2014/main" id="{5C5CF2E7-D48D-4453-8BA6-0BFB0F19A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998" y1="14782" x2="42629" y2="51737"/>
                        <a14:backgroundMark x1="44444" y1="12318" x2="50980" y2="43053"/>
                        <a14:backgroundMark x1="50980" y1="43053" x2="62382" y2="37964"/>
                        <a14:backgroundMark x1="62382" y1="37964" x2="57226" y2="19750"/>
                        <a14:backgroundMark x1="57226" y1="19750" x2="83515" y2="14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0" t="12479" r="51911" b="47102"/>
          <a:stretch/>
        </p:blipFill>
        <p:spPr>
          <a:xfrm>
            <a:off x="4044577" y="2077278"/>
            <a:ext cx="566528" cy="4642200"/>
          </a:xfrm>
          <a:prstGeom prst="rect">
            <a:avLst/>
          </a:prstGeom>
        </p:spPr>
      </p:pic>
      <p:pic>
        <p:nvPicPr>
          <p:cNvPr id="15" name="Picture 14" descr="A picture containing tree, grass, outdoor, sky&#10;&#10;Description automatically generated">
            <a:extLst>
              <a:ext uri="{FF2B5EF4-FFF2-40B4-BE49-F238E27FC236}">
                <a16:creationId xmlns:a16="http://schemas.microsoft.com/office/drawing/2014/main" id="{AA28E098-2D20-4E05-83A3-C6D9BE716B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998" y1="14782" x2="42629" y2="51737"/>
                        <a14:backgroundMark x1="44444" y1="12318" x2="50980" y2="43053"/>
                        <a14:backgroundMark x1="50980" y1="43053" x2="62382" y2="37964"/>
                        <a14:backgroundMark x1="62382" y1="37964" x2="57226" y2="19750"/>
                        <a14:backgroundMark x1="57226" y1="19750" x2="83515" y2="14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40" t="12479" r="51911" b="47102"/>
          <a:stretch/>
        </p:blipFill>
        <p:spPr>
          <a:xfrm flipH="1">
            <a:off x="7446423" y="2077278"/>
            <a:ext cx="566528" cy="46422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CE1FF34-9E5F-4D19-9D4E-4D9928163752}"/>
              </a:ext>
            </a:extLst>
          </p:cNvPr>
          <p:cNvSpPr/>
          <p:nvPr/>
        </p:nvSpPr>
        <p:spPr>
          <a:xfrm>
            <a:off x="1720361" y="3907502"/>
            <a:ext cx="1388241" cy="1388629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8000"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matte">
            <a:bevelT w="50800" h="190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CB99922-E35F-4B18-AC12-5CBC240BEF40}"/>
              </a:ext>
            </a:extLst>
          </p:cNvPr>
          <p:cNvSpPr/>
          <p:nvPr/>
        </p:nvSpPr>
        <p:spPr>
          <a:xfrm>
            <a:off x="5218000" y="3907502"/>
            <a:ext cx="1388241" cy="1388629"/>
          </a:xfrm>
          <a:prstGeom prst="ellipse">
            <a:avLst/>
          </a:prstGeom>
          <a:blipFill>
            <a:blip r:embed="rId7"/>
            <a:srcRect/>
            <a:stretch>
              <a:fillRect t="-6000" b="-6000"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matte">
            <a:bevelT w="50800" h="190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alpha val="90000"/>
              <a:hueOff val="22308"/>
              <a:satOff val="-1189"/>
              <a:lumOff val="6118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84ACC7-3E63-4795-87B7-C5483CB046E8}"/>
              </a:ext>
            </a:extLst>
          </p:cNvPr>
          <p:cNvSpPr/>
          <p:nvPr/>
        </p:nvSpPr>
        <p:spPr>
          <a:xfrm>
            <a:off x="8669256" y="3907502"/>
            <a:ext cx="1388241" cy="1388629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000" r="-8000"/>
            </a:stretch>
          </a:blip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matte">
            <a:bevelT w="50800" h="190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50000"/>
              <a:alpha val="90000"/>
              <a:hueOff val="44616"/>
              <a:satOff val="-2378"/>
              <a:lumOff val="12236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59F738-3F39-4F62-B12E-785B54219C8B}"/>
              </a:ext>
            </a:extLst>
          </p:cNvPr>
          <p:cNvSpPr txBox="1"/>
          <p:nvPr/>
        </p:nvSpPr>
        <p:spPr>
          <a:xfrm>
            <a:off x="1959958" y="3010295"/>
            <a:ext cx="1157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409E6C"/>
                </a:solidFill>
              </a:rPr>
              <a:t>89%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A6C706-2466-40A3-97A3-3B1D6514916E}"/>
              </a:ext>
            </a:extLst>
          </p:cNvPr>
          <p:cNvSpPr txBox="1"/>
          <p:nvPr/>
        </p:nvSpPr>
        <p:spPr>
          <a:xfrm>
            <a:off x="5542201" y="3016592"/>
            <a:ext cx="1107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77%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5C381-3613-4273-9051-B01480AD73EA}"/>
              </a:ext>
            </a:extLst>
          </p:cNvPr>
          <p:cNvSpPr txBox="1"/>
          <p:nvPr/>
        </p:nvSpPr>
        <p:spPr>
          <a:xfrm>
            <a:off x="8809577" y="3010295"/>
            <a:ext cx="1107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329017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dice rolling in mid-air">
            <a:extLst>
              <a:ext uri="{FF2B5EF4-FFF2-40B4-BE49-F238E27FC236}">
                <a16:creationId xmlns:a16="http://schemas.microsoft.com/office/drawing/2014/main" id="{C3B160DE-F2B2-4F7F-9CD3-D5C23A67A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E68AD-8CA4-41EA-9FC6-B5B474F58A3F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52EEE-EA6D-4C6D-B6CF-00CFBEF8831C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 Learning results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C46D76-EC4E-4CA1-8CC2-98147F27428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FFEC80A2-B0D4-4BC3-9AE1-55266AA7A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4E51EC-FCB3-4E4D-BF58-5B4B1CF5AF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34" t="13299" r="71101" b="10977"/>
          <a:stretch/>
        </p:blipFill>
        <p:spPr>
          <a:xfrm>
            <a:off x="3482414" y="880402"/>
            <a:ext cx="3933126" cy="50971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 descr="Two dice rolling in mid-air">
            <a:extLst>
              <a:ext uri="{FF2B5EF4-FFF2-40B4-BE49-F238E27FC236}">
                <a16:creationId xmlns:a16="http://schemas.microsoft.com/office/drawing/2014/main" id="{0EDF8121-73D2-4DF7-83CC-D939F8E6C9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39" b="73822" l="39600" r="60254">
                        <a14:foregroundMark x1="41260" y1="54895" x2="41064" y2="59391"/>
                        <a14:foregroundMark x1="47705" y1="50761" x2="44141" y2="50616"/>
                        <a14:foregroundMark x1="45850" y1="49311" x2="46729" y2="49384"/>
                        <a14:foregroundMark x1="40430" y1="55838" x2="40332" y2="58883"/>
                        <a14:foregroundMark x1="39844" y1="57723" x2="40186" y2="56998"/>
                        <a14:foregroundMark x1="39697" y1="56418" x2="39697" y2="56418"/>
                        <a14:foregroundMark x1="39746" y1="56708" x2="39893" y2="55910"/>
                        <a14:foregroundMark x1="39795" y1="56998" x2="40039" y2="58666"/>
                        <a14:foregroundMark x1="40869" y1="54387" x2="40674" y2="59101"/>
                        <a14:foregroundMark x1="51611" y1="73532" x2="55762" y2="73894"/>
                        <a14:foregroundMark x1="58594" y1="61131" x2="59961" y2="69326"/>
                        <a14:foregroundMark x1="59961" y1="69326" x2="58643" y2="71356"/>
                        <a14:foregroundMark x1="60059" y1="65120" x2="60254" y2="69398"/>
                        <a14:foregroundMark x1="47363" y1="65555" x2="48779" y2="6613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89" t="47829" r="38555" b="23425"/>
          <a:stretch/>
        </p:blipFill>
        <p:spPr>
          <a:xfrm rot="265432">
            <a:off x="6884304" y="4266880"/>
            <a:ext cx="2229544" cy="1627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638FC3-4B10-4DCB-8186-86F6E9302F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42" t="75276" r="74450" b="17771"/>
          <a:stretch/>
        </p:blipFill>
        <p:spPr>
          <a:xfrm>
            <a:off x="4476752" y="4286345"/>
            <a:ext cx="2110581" cy="6797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ADE57C-4B78-4D2A-B46E-6666E87E4172}"/>
              </a:ext>
            </a:extLst>
          </p:cNvPr>
          <p:cNvSpPr txBox="1"/>
          <p:nvPr/>
        </p:nvSpPr>
        <p:spPr>
          <a:xfrm>
            <a:off x="4589681" y="2402378"/>
            <a:ext cx="500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4BB40-13CD-4142-935A-1EBBCD1661A1}"/>
              </a:ext>
            </a:extLst>
          </p:cNvPr>
          <p:cNvSpPr txBox="1"/>
          <p:nvPr/>
        </p:nvSpPr>
        <p:spPr>
          <a:xfrm>
            <a:off x="4589681" y="3175084"/>
            <a:ext cx="500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7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uestion marks in a line and one question mark is lit">
            <a:extLst>
              <a:ext uri="{FF2B5EF4-FFF2-40B4-BE49-F238E27FC236}">
                <a16:creationId xmlns:a16="http://schemas.microsoft.com/office/drawing/2014/main" id="{2DE2FF85-EAD3-47E8-8BD9-69921948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95FEB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95FEB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latin typeface="Times New Roman" panose="02020603050405020304" pitchFamily="18" charset="0"/>
              </a:rPr>
              <a:t>discussion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0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F7700427-7BE0-4E80-83E7-C5EF4D8A9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agenda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9C8067-1230-436A-8957-7EC5BC481097}"/>
              </a:ext>
            </a:extLst>
          </p:cNvPr>
          <p:cNvSpPr txBox="1"/>
          <p:nvPr/>
        </p:nvSpPr>
        <p:spPr>
          <a:xfrm>
            <a:off x="5527705" y="1931350"/>
            <a:ext cx="1136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5FEBC"/>
                </a:solidFill>
              </a:rPr>
              <a:t>Agenda</a:t>
            </a:r>
            <a:endParaRPr lang="en-US" dirty="0">
              <a:solidFill>
                <a:srgbClr val="95FEB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2E62F-F735-48B7-99A4-7F6DBFB381D9}"/>
              </a:ext>
            </a:extLst>
          </p:cNvPr>
          <p:cNvSpPr txBox="1"/>
          <p:nvPr/>
        </p:nvSpPr>
        <p:spPr>
          <a:xfrm>
            <a:off x="3822818" y="2563404"/>
            <a:ext cx="454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Situation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Data Source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Objective of Machine Learning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Classification Model Selection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Data Cleaning Process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Exploratory Data Analysis: Visualization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Encoding and Separating for Training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95FEBC"/>
                </a:solidFill>
              </a:rPr>
              <a:t>Model Results </a:t>
            </a:r>
          </a:p>
        </p:txBody>
      </p:sp>
    </p:spTree>
    <p:extLst>
      <p:ext uri="{BB962C8B-B14F-4D97-AF65-F5344CB8AC3E}">
        <p14:creationId xmlns:p14="http://schemas.microsoft.com/office/powerpoint/2010/main" val="16607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ile of files&#10;&#10;Description automatically generated with medium confidence">
            <a:extLst>
              <a:ext uri="{FF2B5EF4-FFF2-40B4-BE49-F238E27FC236}">
                <a16:creationId xmlns:a16="http://schemas.microsoft.com/office/drawing/2014/main" id="{5762744D-A818-4888-9988-80070B261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8" y="2256288"/>
            <a:ext cx="3258531" cy="488779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Loan process overview &amp; insights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FFBC244-5496-4A4B-AA5F-F18E136C6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20308"/>
              </p:ext>
            </p:extLst>
          </p:nvPr>
        </p:nvGraphicFramePr>
        <p:xfrm>
          <a:off x="3767765" y="908059"/>
          <a:ext cx="4656470" cy="504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" name="Picture 1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48D6A1-45CE-48D6-8294-9C69DC1EB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64" y="310879"/>
            <a:ext cx="3355809" cy="3777388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74590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source ~ Kaggle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DC316-834D-46A1-BD56-3A0BE0A34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8942" r="63040" b="57506"/>
          <a:stretch/>
        </p:blipFill>
        <p:spPr>
          <a:xfrm>
            <a:off x="2213360" y="1291141"/>
            <a:ext cx="9374913" cy="244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B34EE-9958-4E78-A9EF-68EC3590AEC9}"/>
              </a:ext>
            </a:extLst>
          </p:cNvPr>
          <p:cNvSpPr txBox="1"/>
          <p:nvPr/>
        </p:nvSpPr>
        <p:spPr>
          <a:xfrm>
            <a:off x="810426" y="1788879"/>
            <a:ext cx="111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1051FD"/>
                </a:solidFill>
              </a:rPr>
              <a:t>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A8213-C33F-4C88-868C-9CD184E770C7}"/>
              </a:ext>
            </a:extLst>
          </p:cNvPr>
          <p:cNvSpPr txBox="1"/>
          <p:nvPr/>
        </p:nvSpPr>
        <p:spPr>
          <a:xfrm>
            <a:off x="810426" y="4191959"/>
            <a:ext cx="128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1051FD"/>
                </a:solidFill>
              </a:rPr>
              <a:t>Train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40CE87-C713-4B84-A171-622B4D4AF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57" r="60263" b="57291"/>
          <a:stretch/>
        </p:blipFill>
        <p:spPr>
          <a:xfrm>
            <a:off x="2213360" y="3809151"/>
            <a:ext cx="9374914" cy="244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phic 13" descr="Clipboard Mixed outline">
            <a:extLst>
              <a:ext uri="{FF2B5EF4-FFF2-40B4-BE49-F238E27FC236}">
                <a16:creationId xmlns:a16="http://schemas.microsoft.com/office/drawing/2014/main" id="{FE0DAF06-FADE-4DCF-BBBA-B49DD52A6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426" y="2392294"/>
            <a:ext cx="914400" cy="914400"/>
          </a:xfrm>
          <a:prstGeom prst="rect">
            <a:avLst/>
          </a:prstGeom>
        </p:spPr>
      </p:pic>
      <p:pic>
        <p:nvPicPr>
          <p:cNvPr id="16" name="Graphic 15" descr="Teacher outline">
            <a:extLst>
              <a:ext uri="{FF2B5EF4-FFF2-40B4-BE49-F238E27FC236}">
                <a16:creationId xmlns:a16="http://schemas.microsoft.com/office/drawing/2014/main" id="{A484DC2B-78F6-4CED-BFFF-C71C9B370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426" y="4795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9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0FBC385-B249-49F8-B623-967256D8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Supervised classification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040C1BD-BC09-484D-8BE7-A9FB57EE5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2128382"/>
              </p:ext>
            </p:extLst>
          </p:nvPr>
        </p:nvGraphicFramePr>
        <p:xfrm>
          <a:off x="-453002" y="941297"/>
          <a:ext cx="7742563" cy="54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DABCD8-DD94-4657-AE3F-9B6937C5142B}"/>
              </a:ext>
            </a:extLst>
          </p:cNvPr>
          <p:cNvSpPr txBox="1"/>
          <p:nvPr/>
        </p:nvSpPr>
        <p:spPr>
          <a:xfrm>
            <a:off x="8896172" y="1629742"/>
            <a:ext cx="2923469" cy="4062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harter"/>
              </a:rPr>
              <a:t>The problem at hand: </a:t>
            </a:r>
            <a:r>
              <a:rPr lang="en-US" sz="3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harter"/>
              </a:rPr>
              <a:t>The aim of this project is to predict which of the customers will have their loan paid or not.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Graphic 12" descr="Brainstorm with solid fill">
            <a:extLst>
              <a:ext uri="{FF2B5EF4-FFF2-40B4-BE49-F238E27FC236}">
                <a16:creationId xmlns:a16="http://schemas.microsoft.com/office/drawing/2014/main" id="{85CFD6B4-948F-49A5-90A9-6AB08C7A18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6761" y="1629742"/>
            <a:ext cx="914400" cy="914400"/>
          </a:xfrm>
          <a:prstGeom prst="rect">
            <a:avLst/>
          </a:prstGeom>
        </p:spPr>
      </p:pic>
      <p:pic>
        <p:nvPicPr>
          <p:cNvPr id="15" name="Graphic 14" descr="Bullseye with solid fill">
            <a:extLst>
              <a:ext uri="{FF2B5EF4-FFF2-40B4-BE49-F238E27FC236}">
                <a16:creationId xmlns:a16="http://schemas.microsoft.com/office/drawing/2014/main" id="{AFC63A8E-08CE-42D2-B13B-D82B685E46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20055" y="4826884"/>
            <a:ext cx="914400" cy="914400"/>
          </a:xfrm>
          <a:prstGeom prst="rect">
            <a:avLst/>
          </a:prstGeom>
        </p:spPr>
      </p:pic>
      <p:pic>
        <p:nvPicPr>
          <p:cNvPr id="17" name="Graphic 16" descr="Future with solid fill">
            <a:extLst>
              <a:ext uri="{FF2B5EF4-FFF2-40B4-BE49-F238E27FC236}">
                <a16:creationId xmlns:a16="http://schemas.microsoft.com/office/drawing/2014/main" id="{97E9BDCE-D129-44E1-8FA1-A47FAEBE55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46761" y="32283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9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09B6F6-9B8F-43C5-ADFF-B1D68D60E83E}"/>
              </a:ext>
            </a:extLst>
          </p:cNvPr>
          <p:cNvSpPr txBox="1"/>
          <p:nvPr/>
        </p:nvSpPr>
        <p:spPr>
          <a:xfrm>
            <a:off x="478668" y="1793627"/>
            <a:ext cx="3475004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 Dependencies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B5992-81CD-41D1-91D8-F968DDDCD7C8}"/>
              </a:ext>
            </a:extLst>
          </p:cNvPr>
          <p:cNvSpPr txBox="1"/>
          <p:nvPr/>
        </p:nvSpPr>
        <p:spPr>
          <a:xfrm>
            <a:off x="4404218" y="1793627"/>
            <a:ext cx="3475004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Missing Values Check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6DD32-43BC-4E42-A57F-D4B47D12B262}"/>
              </a:ext>
            </a:extLst>
          </p:cNvPr>
          <p:cNvSpPr txBox="1"/>
          <p:nvPr/>
        </p:nvSpPr>
        <p:spPr>
          <a:xfrm>
            <a:off x="8329766" y="1793627"/>
            <a:ext cx="3475005" cy="369332"/>
          </a:xfrm>
          <a:prstGeom prst="rect">
            <a:avLst/>
          </a:prstGeom>
          <a:solidFill>
            <a:srgbClr val="409E6C"/>
          </a:solidFill>
          <a:ln>
            <a:solidFill>
              <a:srgbClr val="409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Fill Missing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CDE1C-8686-4DD8-898D-FDDAB63AB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6" t="23532" r="76232" b="66717"/>
          <a:stretch/>
        </p:blipFill>
        <p:spPr>
          <a:xfrm>
            <a:off x="478666" y="2303047"/>
            <a:ext cx="3475006" cy="1745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98E41-0058-4A5A-86D5-6DD1AC579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80" t="27797" r="61449" b="28264"/>
          <a:stretch/>
        </p:blipFill>
        <p:spPr>
          <a:xfrm>
            <a:off x="4404215" y="2307363"/>
            <a:ext cx="3475007" cy="3589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A19A03-FAD3-4941-AFED-0FC0596B8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75" t="21024" r="61519" b="35153"/>
          <a:stretch/>
        </p:blipFill>
        <p:spPr>
          <a:xfrm>
            <a:off x="8329765" y="2307363"/>
            <a:ext cx="3475008" cy="3589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F0A5C-331D-4FBE-8927-5E8CD8710B88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1C6CA-45DF-48E8-BAE5-764337EE37BA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cleaning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CD9230-FDB2-4DD0-BBA5-F6C999C51489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Idea outline">
            <a:extLst>
              <a:ext uri="{FF2B5EF4-FFF2-40B4-BE49-F238E27FC236}">
                <a16:creationId xmlns:a16="http://schemas.microsoft.com/office/drawing/2014/main" id="{115A6306-D137-45EC-9FC2-437681D4B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17C9A5-B928-42F5-B085-FB2B79FD7C59}"/>
              </a:ext>
            </a:extLst>
          </p:cNvPr>
          <p:cNvSpPr/>
          <p:nvPr/>
        </p:nvSpPr>
        <p:spPr>
          <a:xfrm>
            <a:off x="4404217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663C7E-C602-4EAB-8D82-766A35274AD2}"/>
              </a:ext>
            </a:extLst>
          </p:cNvPr>
          <p:cNvSpPr/>
          <p:nvPr/>
        </p:nvSpPr>
        <p:spPr>
          <a:xfrm>
            <a:off x="8329765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85EE39-6B4E-4E9F-B4AB-F50B5785C4C8}"/>
              </a:ext>
            </a:extLst>
          </p:cNvPr>
          <p:cNvSpPr/>
          <p:nvPr/>
        </p:nvSpPr>
        <p:spPr>
          <a:xfrm>
            <a:off x="478668" y="2367185"/>
            <a:ext cx="3475005" cy="3828516"/>
          </a:xfrm>
          <a:prstGeom prst="rect">
            <a:avLst/>
          </a:prstGeom>
          <a:noFill/>
          <a:ln w="38100">
            <a:solidFill>
              <a:srgbClr val="409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D5307045-9442-42E8-8CC4-A25B7DF5FB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2" b="89988" l="7268" r="93970">
                        <a14:foregroundMark x1="92005" y1="70569" x2="90875" y2="78966"/>
                        <a14:foregroundMark x1="90875" y1="78966" x2="90633" y2="79572"/>
                        <a14:foregroundMark x1="94024" y1="70448" x2="92867" y2="70569"/>
                        <a14:foregroundMark x1="7645" y1="74041" x2="10552" y2="78280"/>
                        <a14:foregroundMark x1="24845" y1="50303" x2="24845" y2="50020"/>
                        <a14:foregroundMark x1="24953" y1="47961" x2="24953" y2="47961"/>
                        <a14:foregroundMark x1="19731" y1="50868" x2="24738" y2="50585"/>
                        <a14:foregroundMark x1="20108" y1="50020" x2="21790" y2="49179"/>
                        <a14:foregroundMark x1="13055" y1="47235" x2="14993" y2="47679"/>
                        <a14:foregroundMark x1="11036" y1="67541" x2="11225" y2="69560"/>
                        <a14:foregroundMark x1="7564" y1="72023" x2="7268" y2="73920"/>
                        <a14:foregroundMark x1="27358" y1="52240" x2="25707" y2="53169"/>
                        <a14:foregroundMark x1="37134" y1="46742" x2="35212" y2="47823"/>
                        <a14:foregroundMark x1="39058" y1="45660" x2="37713" y2="46416"/>
                        <a14:foregroundMark x1="69690" y1="49859" x2="71110" y2="50570"/>
                        <a14:foregroundMark x1="69206" y1="45781" x2="69394" y2="49859"/>
                        <a14:foregroundMark x1="93459" y1="66653" x2="93728" y2="69277"/>
                        <a14:foregroundMark x1="19058" y1="37545" x2="19139" y2="40452"/>
                        <a14:foregroundMark x1="20592" y1="39281" x2="20729" y2="41158"/>
                        <a14:foregroundMark x1="24581" y1="45156" x2="24657" y2="47113"/>
                        <a14:backgroundMark x1="17039" y1="38353" x2="16258" y2="39847"/>
                        <a14:backgroundMark x1="22234" y1="40170" x2="21723" y2="48648"/>
                        <a14:backgroundMark x1="24011" y1="42632" x2="23661" y2="45700"/>
                        <a14:backgroundMark x1="24092" y1="43520" x2="21750" y2="40371"/>
                        <a14:backgroundMark x1="21750" y1="40371" x2="21588" y2="39403"/>
                        <a14:backgroundMark x1="16258" y1="39524" x2="15962" y2="41098"/>
                        <a14:backgroundMark x1="16258" y1="42794" x2="16339" y2="44651"/>
                        <a14:backgroundMark x1="15101" y1="45458" x2="15532" y2="44287"/>
                        <a14:backgroundMark x1="29637" y1="53371" x2="37012" y2="48849"/>
                        <a14:backgroundMark x1="37012" y1="48849" x2="36393" y2="52725"/>
                        <a14:backgroundMark x1="36393" y1="52725" x2="32651" y2="53775"/>
                        <a14:backgroundMark x1="32651" y1="53775" x2="29637" y2="53532"/>
                        <a14:backgroundMark x1="72032" y1="52846" x2="78681" y2="56843"/>
                        <a14:backgroundMark x1="78681" y1="56843" x2="73190" y2="56924"/>
                        <a14:backgroundMark x1="73190" y1="56924" x2="71952" y2="53088"/>
                        <a14:backgroundMark x1="78869" y1="56883" x2="80511" y2="57408"/>
                        <a14:backgroundMark x1="81023" y1="57570" x2="80162" y2="57126"/>
                        <a14:backgroundMark x1="20727" y1="48002" x2="20431" y2="49334"/>
                        <a14:backgroundMark x1="20861" y1="49253" x2="23795" y2="47073"/>
                        <a14:backgroundMark x1="23795" y1="47073" x2="24738" y2="44530"/>
                        <a14:backgroundMark x1="22288" y1="48082" x2="22234" y2="49576"/>
                        <a14:backgroundMark x1="23230" y1="48082" x2="23580" y2="49738"/>
                        <a14:backgroundMark x1="23096" y1="48486" x2="23149" y2="48163"/>
                        <a14:backgroundMark x1="23742" y1="47154" x2="23661" y2="48082"/>
                        <a14:backgroundMark x1="24388" y1="46831" x2="24388" y2="46831"/>
                        <a14:backgroundMark x1="27618" y1="52846" x2="27618" y2="52846"/>
                        <a14:backgroundMark x1="27483" y1="53129" x2="28345" y2="53008"/>
                        <a14:backgroundMark x1="26972" y1="50747" x2="35236" y2="47759"/>
                        <a14:backgroundMark x1="35236" y1="47759" x2="37739" y2="46064"/>
                        <a14:backgroundMark x1="27402" y1="52119" x2="35585" y2="49172"/>
                        <a14:backgroundMark x1="35585" y1="46790" x2="37389" y2="46306"/>
                        <a14:backgroundMark x1="30848" y1="50505" x2="32867" y2="49818"/>
                        <a14:backgroundMark x1="35451" y1="48163" x2="37308" y2="46912"/>
                        <a14:backgroundMark x1="37389" y1="45822" x2="35236" y2="48082"/>
                        <a14:backgroundMark x1="36231" y1="47396" x2="37739" y2="46992"/>
                        <a14:backgroundMark x1="37685" y1="47315" x2="37470" y2="45741"/>
                        <a14:backgroundMark x1="36878" y1="46790" x2="36878" y2="46790"/>
                        <a14:backgroundMark x1="37254" y1="46831" x2="37254" y2="46831"/>
                        <a14:backgroundMark x1="36958" y1="46992" x2="36958" y2="46992"/>
                        <a14:backgroundMark x1="36824" y1="47073" x2="36824" y2="47073"/>
                        <a14:backgroundMark x1="37820" y1="46629" x2="36608" y2="47073"/>
                        <a14:backgroundMark x1="36743" y1="46912" x2="37174" y2="46912"/>
                        <a14:backgroundMark x1="36608" y1="46790" x2="37254" y2="46387"/>
                        <a14:backgroundMark x1="71736" y1="48486" x2="77254" y2="54017"/>
                        <a14:backgroundMark x1="77254" y1="54017" x2="81023" y2="56076"/>
                        <a14:backgroundMark x1="81023" y1="56076" x2="73997" y2="51675"/>
                        <a14:backgroundMark x1="73997" y1="51675" x2="73755" y2="51029"/>
                        <a14:backgroundMark x1="71467" y1="49253" x2="74320" y2="53088"/>
                        <a14:backgroundMark x1="74966" y1="53088" x2="74105" y2="51998"/>
                        <a14:backgroundMark x1="71386" y1="50989" x2="72382" y2="50343"/>
                        <a14:backgroundMark x1="71171" y1="51029" x2="72248" y2="52039"/>
                        <a14:backgroundMark x1="71171" y1="51110" x2="72167" y2="50262"/>
                        <a14:backgroundMark x1="71252" y1="50343" x2="72382" y2="51272"/>
                        <a14:backgroundMark x1="71036" y1="50666" x2="71036" y2="50666"/>
                        <a14:backgroundMark x1="81938" y1="55309" x2="84118" y2="57287"/>
                        <a14:backgroundMark x1="84172" y1="57287" x2="83607" y2="56964"/>
                        <a14:backgroundMark x1="80592" y1="56883" x2="85114" y2="57287"/>
                        <a14:backgroundMark x1="81373" y1="55713" x2="82450" y2="56560"/>
                        <a14:backgroundMark x1="17254" y1="37344" x2="16878" y2="41502"/>
                        <a14:backgroundMark x1="16878" y1="41502" x2="14643" y2="45135"/>
                        <a14:backgroundMark x1="14643" y1="45135" x2="12948" y2="45700"/>
                        <a14:backgroundMark x1="15828" y1="40775" x2="16393" y2="39927"/>
                        <a14:backgroundMark x1="14401" y1="44651" x2="16770" y2="40533"/>
                        <a14:backgroundMark x1="15182" y1="43964" x2="15478" y2="43117"/>
                        <a14:backgroundMark x1="16824" y1="40170" x2="17416" y2="35729"/>
                        <a14:backgroundMark x1="17416" y1="35729" x2="17685" y2="36980"/>
                        <a14:backgroundMark x1="17550" y1="37990" x2="16393" y2="41017"/>
                        <a14:backgroundMark x1="17766" y1="38595" x2="17335" y2="39524"/>
                        <a14:backgroundMark x1="17550" y1="38514" x2="17120" y2="39403"/>
                        <a14:backgroundMark x1="17631" y1="38232" x2="17981" y2="38434"/>
                        <a14:backgroundMark x1="19919" y1="47477" x2="20727" y2="48486"/>
                        <a14:backgroundMark x1="21211" y1="41502" x2="19704" y2="42874"/>
                        <a14:backgroundMark x1="19838" y1="44449" x2="20296" y2="48567"/>
                        <a14:backgroundMark x1="19408" y1="44287" x2="20215" y2="44368"/>
                        <a14:backgroundMark x1="19704" y1="43440" x2="20000" y2="42632"/>
                        <a14:backgroundMark x1="20646" y1="41260" x2="20646" y2="41260"/>
                        <a14:backgroundMark x1="10283" y1="71740" x2="10283" y2="72063"/>
                        <a14:backgroundMark x1="9637" y1="71740" x2="9933" y2="72103"/>
                        <a14:backgroundMark x1="85518" y1="53452" x2="88345" y2="52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6" t="34517" r="5298" b="18935"/>
          <a:stretch/>
        </p:blipFill>
        <p:spPr>
          <a:xfrm>
            <a:off x="599376" y="4188178"/>
            <a:ext cx="3081391" cy="15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2B1EC767-BE54-487F-9287-49776A5A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1909932"/>
            <a:ext cx="380047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D588E9-EFE7-4C51-BBE8-23F5002F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5" y="2534554"/>
            <a:ext cx="3565562" cy="2699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dog, indoor, wall, wearing&#10;&#10;Description automatically generated">
            <a:extLst>
              <a:ext uri="{FF2B5EF4-FFF2-40B4-BE49-F238E27FC236}">
                <a16:creationId xmlns:a16="http://schemas.microsoft.com/office/drawing/2014/main" id="{719A83C7-23C9-4787-9341-5A3CA0A489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72" b="99717" l="9893" r="90444">
                        <a14:foregroundMark x1="34514" y1="44610" x2="39460" y2="51716"/>
                        <a14:foregroundMark x1="39460" y1="51716" x2="39460" y2="51554"/>
                        <a14:foregroundMark x1="27094" y1="70973" x2="21023" y2="76786"/>
                        <a14:foregroundMark x1="21023" y1="76786" x2="15121" y2="99717"/>
                        <a14:foregroundMark x1="78865" y1="77796" x2="88926" y2="92531"/>
                        <a14:foregroundMark x1="88926" y1="92531" x2="90444" y2="99717"/>
                        <a14:foregroundMark x1="90444" y1="99717" x2="90444" y2="99717"/>
                        <a14:foregroundMark x1="85048" y1="82358" x2="78865" y2="76746"/>
                        <a14:foregroundMark x1="16769" y1="87400" x2="18212" y2="85870"/>
                        <a14:foregroundMark x1="18212" y1="85870" x2="16737" y2="87539"/>
                        <a14:backgroundMark x1="15964" y1="86677" x2="13041" y2="99556"/>
                        <a14:backgroundMark x1="13491" y1="93339" x2="11186" y2="86677"/>
                        <a14:backgroundMark x1="12423" y1="92895" x2="14952" y2="90069"/>
                        <a14:backgroundMark x1="14109" y1="90230" x2="14503" y2="88898"/>
                        <a14:backgroundMark x1="14334" y1="92451" x2="14503" y2="89786"/>
                        <a14:backgroundMark x1="13491" y1="91239" x2="14334" y2="89180"/>
                        <a14:backgroundMark x1="13884" y1="92612" x2="10793" y2="90351"/>
                        <a14:backgroundMark x1="13041" y1="90513" x2="13266" y2="88736"/>
                        <a14:backgroundMark x1="13884" y1="89019" x2="13041" y2="91239"/>
                        <a14:backgroundMark x1="14334" y1="90230" x2="11636" y2="92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29630" r="8943"/>
          <a:stretch/>
        </p:blipFill>
        <p:spPr>
          <a:xfrm>
            <a:off x="-121920" y="2032000"/>
            <a:ext cx="3881120" cy="48260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E4E97D-9C22-48C4-9798-120A00B81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39" y="4323446"/>
            <a:ext cx="5772979" cy="1748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C2DF84-7963-44EE-B2AF-BF47F9E4D4FC}"/>
              </a:ext>
            </a:extLst>
          </p:cNvPr>
          <p:cNvSpPr/>
          <p:nvPr/>
        </p:nvSpPr>
        <p:spPr>
          <a:xfrm rot="19761968">
            <a:off x="4343399" y="2253943"/>
            <a:ext cx="6284104" cy="923330"/>
          </a:xfrm>
          <a:prstGeom prst="rect">
            <a:avLst/>
          </a:prstGeom>
          <a:solidFill>
            <a:srgbClr val="D3C2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0000"/>
                </a:solidFill>
                <a:effectLst/>
              </a:rPr>
              <a:t>Hard to Read</a:t>
            </a:r>
          </a:p>
        </p:txBody>
      </p:sp>
    </p:spTree>
    <p:extLst>
      <p:ext uri="{BB962C8B-B14F-4D97-AF65-F5344CB8AC3E}">
        <p14:creationId xmlns:p14="http://schemas.microsoft.com/office/powerpoint/2010/main" val="174418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bleau Online | SaaS Analytics For Everyone">
            <a:extLst>
              <a:ext uri="{FF2B5EF4-FFF2-40B4-BE49-F238E27FC236}">
                <a16:creationId xmlns:a16="http://schemas.microsoft.com/office/drawing/2014/main" id="{E50FF365-6D8A-41CF-9343-9BDFD034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3" y="1033670"/>
            <a:ext cx="10740887" cy="5824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pic>
        <p:nvPicPr>
          <p:cNvPr id="9" name="Picture 8" descr="Businesswoman holding sign up">
            <a:extLst>
              <a:ext uri="{FF2B5EF4-FFF2-40B4-BE49-F238E27FC236}">
                <a16:creationId xmlns:a16="http://schemas.microsoft.com/office/drawing/2014/main" id="{CC4BECDB-32FF-4DF7-A235-541BACDF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8" y="1387015"/>
            <a:ext cx="1994737" cy="4957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9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power of visualizations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BA6D50-D04A-4D59-AE05-1497BB8CBC69}"/>
              </a:ext>
            </a:extLst>
          </p:cNvPr>
          <p:cNvSpPr/>
          <p:nvPr/>
        </p:nvSpPr>
        <p:spPr>
          <a:xfrm>
            <a:off x="347869" y="1381540"/>
            <a:ext cx="1729410" cy="9143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300C3-5EF2-423A-9BFF-B6854BA16CB6}"/>
              </a:ext>
            </a:extLst>
          </p:cNvPr>
          <p:cNvSpPr txBox="1"/>
          <p:nvPr/>
        </p:nvSpPr>
        <p:spPr>
          <a:xfrm rot="10800000" flipV="1">
            <a:off x="546651" y="1469407"/>
            <a:ext cx="1530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Tableau…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 Client Friendly Experience </a:t>
            </a:r>
          </a:p>
        </p:txBody>
      </p:sp>
    </p:spTree>
    <p:extLst>
      <p:ext uri="{BB962C8B-B14F-4D97-AF65-F5344CB8AC3E}">
        <p14:creationId xmlns:p14="http://schemas.microsoft.com/office/powerpoint/2010/main" val="227931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CE98-D228-4103-A3B6-DBA145A7F002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409E6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Loan prediction model</a:t>
            </a:r>
            <a:endParaRPr lang="en-US" sz="1800" b="1" cap="all" dirty="0">
              <a:solidFill>
                <a:srgbClr val="409E6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C8287-54E5-4AA5-A261-662ABEDC2EBD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FEBD1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Encoding for training</a:t>
            </a:r>
            <a:endParaRPr lang="en-US" sz="1200" cap="small" dirty="0">
              <a:solidFill>
                <a:srgbClr val="FEBD1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807E5-F467-4FA9-B5E4-05E176B7C87C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1051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Idea outline">
            <a:extLst>
              <a:ext uri="{FF2B5EF4-FFF2-40B4-BE49-F238E27FC236}">
                <a16:creationId xmlns:a16="http://schemas.microsoft.com/office/drawing/2014/main" id="{39BC01E8-6A73-4204-A356-DE7974D52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9193" y="6344271"/>
            <a:ext cx="375207" cy="375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09E5A-939F-470E-A8D9-9CF0D590BA2F}"/>
              </a:ext>
            </a:extLst>
          </p:cNvPr>
          <p:cNvSpPr txBox="1"/>
          <p:nvPr/>
        </p:nvSpPr>
        <p:spPr>
          <a:xfrm>
            <a:off x="943715" y="4124929"/>
            <a:ext cx="5719395" cy="38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800" b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Separating Target from the feature for training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3B263-23D4-482E-B99E-CEB91F103CC9}"/>
              </a:ext>
            </a:extLst>
          </p:cNvPr>
          <p:cNvSpPr txBox="1"/>
          <p:nvPr/>
        </p:nvSpPr>
        <p:spPr>
          <a:xfrm>
            <a:off x="859421" y="1031902"/>
            <a:ext cx="6848697" cy="38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 to numeric data; getting ready for training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C0A3E2-839E-4AA6-B095-D076912869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79" t="39895" r="64864" b="40413"/>
          <a:stretch/>
        </p:blipFill>
        <p:spPr>
          <a:xfrm>
            <a:off x="1015543" y="4649777"/>
            <a:ext cx="8608367" cy="199871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488BD4-F8C7-4CDF-BE80-6B9BD13A15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11" t="14474" r="65609" b="63061"/>
          <a:stretch/>
        </p:blipFill>
        <p:spPr>
          <a:xfrm>
            <a:off x="1015543" y="1573068"/>
            <a:ext cx="4613949" cy="15901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A3311D-ED13-4C53-92B9-AE548BD12B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80" t="37222" r="76574" b="28237"/>
          <a:stretch/>
        </p:blipFill>
        <p:spPr>
          <a:xfrm>
            <a:off x="8171874" y="717339"/>
            <a:ext cx="3614968" cy="349864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6D38B8-B982-4421-B1A8-B788BEA350A7}"/>
              </a:ext>
            </a:extLst>
          </p:cNvPr>
          <p:cNvSpPr txBox="1"/>
          <p:nvPr/>
        </p:nvSpPr>
        <p:spPr>
          <a:xfrm>
            <a:off x="1494532" y="3244334"/>
            <a:ext cx="597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Convert “Dependents” feature to numeric using </a:t>
            </a:r>
            <a:r>
              <a:rPr lang="en-US" i="1" dirty="0" err="1"/>
              <a:t>pd.to_numeric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510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9946</TotalTime>
  <Words>229</Words>
  <Application>Microsoft Office PowerPoint</Application>
  <PresentationFormat>Widescreen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charter</vt:lpstr>
      <vt:lpstr>Courier New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Newberry</dc:creator>
  <cp:lastModifiedBy>Rachel Newberry</cp:lastModifiedBy>
  <cp:revision>1</cp:revision>
  <dcterms:created xsi:type="dcterms:W3CDTF">2021-10-09T15:11:30Z</dcterms:created>
  <dcterms:modified xsi:type="dcterms:W3CDTF">2021-10-18T22:59:37Z</dcterms:modified>
</cp:coreProperties>
</file>